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z" ContentType="image/z"/>
  <Default Extension="9k=" ContentType="image/9k="/>
  <Default Extension="2q==" ContentType="image/2q==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24387048" cy="13716000"/>
  <p:notesSz cx="13716000" cy="2438704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s" id="{db864cc3-7382-4912-f840-8cc575e4c42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TITLE-image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image" Target="../media/image-1005-2.svg"/><Relationship Id="rId3" Type="http://schemas.openxmlformats.org/officeDocument/2006/relationships/image" Target="../media/THANKS-image-3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lnSpc>
                <a:spcPts val="18200"/>
              </a:lnSpc>
              <a:buNone/>
              <a:defRPr lang="en-US" sz="19000" spc="-95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algn="l" indent="0" marL="0">
              <a:lnSpc>
                <a:spcPts val="18200"/>
              </a:lnSpc>
              <a:buNone/>
            </a:pPr>
            <a:r>
              <a:rPr lang="en-US" sz="19000" spc="-95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19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buNone/>
              <a:def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algn="l" indent="0" marL="0"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buNone/>
              <a:def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3352" y="5687568"/>
            <a:ext cx="18288000" cy="1563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for watching!</a:t>
            </a:r>
            <a:endParaRPr lang="en-US" sz="9600" dirty="0"/>
          </a:p>
        </p:txBody>
      </p:sp>
      <p:pic>
        <p:nvPicPr>
          <p:cNvPr id="3" name="Image 0" descr="/pptIcons/MailOutlined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28800" y="7232904"/>
            <a:ext cx="438912" cy="4389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2q=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8200"/>
              </a:lnSpc>
              <a:buNone/>
            </a:pPr>
            <a:r>
              <a:rPr lang="en-US" sz="19000" spc="-95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Zepto Product Data Summary</a:t>
            </a:r>
            <a:endParaRPr lang="en-US" sz="19000" dirty="0"/>
          </a:p>
        </p:txBody>
      </p:sp>
      <p:pic>
        <p:nvPicPr>
          <p:cNvPr id="3" name="Image 0" descr="/pptIcons/MailOutlined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28800" y="1114653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1114653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sherinpv141@gmail.com</a:t>
            </a:r>
            <a:endParaRPr lang="en-US" sz="2400" dirty="0"/>
          </a:p>
        </p:txBody>
      </p:sp>
      <p:pic>
        <p:nvPicPr>
          <p:cNvPr id="5" name="Image 1" descr="/pptIcons/ProfileOutlined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1759184"/>
            <a:ext cx="438912" cy="4389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14016" y="11768328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Sherin P V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Out-of-stock rates by category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Out-of-Stock Categories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Biscuits (28.57%)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Beverages (21.71%)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Dairy, Bread &amp; Batter (21.71%)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critical for inventory management.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Out-of-Stock Rates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Meats, Fish &amp; Eggs (19.05%)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face supply chain challenges.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Out-of-Stock Categories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Paan Corner (6.10%)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Care (6.10%)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 efficient inventory management.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EAAwEBAQEAAAAAAAAAAAQIBgcJBQMCAf/EAFkQAQAABAEEDQcJBgUDAgUBCQABAgMEBQYHEVQIEhMVNTdzdHWUsrPSGCE0NnKTsRQxM1WStMHC0xYiMkFWV1GRlZbRF2FxI6MlQlJTYiRDgWNkgqGDhKL/xAAcAQEAAgIDAQAAAAAAAAAAAAAAAQQDBwIGCAX/xABDEQEAAQEDCAcGBQMEAgICAwAAAQIDETEEBQcSITI1QQYTcXKSsbIWMzRTc9EXUVKCwhVU0hSRosEiRGGBJGJCoeL/2gAMAwEAAhEDEQA/APV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8Vq1K3pT169WSnSpyxnnnnmhCWWWENMYxjH5oQg4HVz95nqNSalPl7h0YyRjCMZdvND/8AdGEuiP8A+5Fsk7ivbZk8palvVmpzRktqcYyx0RjLNdUpZof+IyxjCP8A2iwW2B0R6H5P0gyWvKsotKqbqtWIpu5RE3zfE/mw2lpNE3Q3/wD9f8zn9eWH2anhP+v+Zz+vLD7NTwsADtn4Z5t+bX/x/wAWPr5/J6S5L5aZKZa2tW8yVx60xKlQmhJVjRn0zU4x+bbSx88NOiOjTDz6IvtsY7D+4r086N1QkqzS062EVt0khHzTaKlOMNMP+34xd4Z8Jq2P5YZus197fXFtgGVmIX2/ElvXqUJ72jbWk1WW0jUpxhNCnUm888sIw20skZY/uxmhHWfSbM1GYs4TklnVNVN0TEzjt/Nns6teL3bw6FzgZC5H5m8eyHyuzUZO4bkndYhlPY4FiNhglpSs7fF7O5jNJPJWo04SyVJ6f0sk8YRnk2s0IRhCaaEasYz4ZWYfmQy1zlUcPwmbE8nMexDC7WlNSqxoT0qGI/JpI1JYVNtGaMnnjGE0IbbzwhCHmdfc3eA6LySxDOhdbKPLLCrrLfD6uTlngeE3cMLmw24jCSnVnu4SwpTRu406dXTJDdKu5xhUhCWG0k2umPMc4WWuVtpljk5m1yCkwqhjGP295iFXEsVt6lzbWNpbRpwnj8np1KU9aeeatJLLLCrJCXTGaMY6NrEOeX19ZYZZV8SxK8oWlpa05q1evXqQp06VOWGmaeaabRCWWEIRjGMfNCEE2BZQYDlThVvj2TON2GL4ZdwjNb3thcyXFCrCEYwjGSpJGMs3nhGHmj88IsvZ/cts4OUGajOLm9xu9yfoY3kjiGDS397bYbXja4nZXdelPRmp0ZrjbW08I+aeWapWhGEkdEYbeEZNE49guWmKZt8Uyft8pLK3you8JuLWhitla1LShSu56c0tOrJTjUqz04SzRlj/ABzxho0wjEHKBl7IGfJTJrD77JGyzWUc1GdujgFxCF3dYbGvQxrc6ck1evTvLerJDEdH7s8d1qwrSTTbaMumE0Y3ZrM4mdmhmkzS4BPjmD45lTl9ZU6lpiuIWVxGnYWdG0lrVqt1LG5mqXtf5oQjLUownmnhGO1hLHSGk0WK4zg+A2st9jmLWeHW01WnQhWu68tGSNWpPCSnJCaaMIbaaaaWWEPnjGMIQ88XSuMZ9ss8gbjKrI/K7CMHx/KfBqeEVcKr4ZLVw6zxGGJXMbajLUp1J681vGSrLHbxhPUhGXRNDRGO1h8rZF3GW+T2ZapiWdHH8nb6S0ykyeu43ODYXcWclGnLiVCNSWalUr15qm12umE8s0IzadG0ho0zBowde5nctMr85GD18vsTtsJssmMajLXyZtKEs1S9jY6P3a91VhUjT21X+KFKSSEacsYQmmmm0wl6azi2eau82TWVUmdDNnVyyp/sVhULG3pZI3GOT0543F5ttrGjQqfJ4zfuwhPNGSEYw/i80dAanGVMm86edfIPBsFzQXnym2ykwLJ+jiOJXt5kpi+Vc0u71a0LWymhhs0IyzSUqUIT16lWbTGGiWWfzzw5dh2eTO9ldlHm/wAl8JyZwnJK8yryav8AGsVp4/h11WrYbWtq9GntJaG6W888s+6TaIT7SaEJpZo/wxkmDv0dV5AZa5y84t5cZW4fPk1hmSFri13hlOxuLOvWxC9p21eehVuflEtaWnb6Z5Joy0Y0avmlhpqQjP8AudfZO7JXOBlRiGDZQYHkjfX2A4xjMthvPRyHxv5RQsZq0aML2OLxl+RT7XRCrNThJCWEkYywqxjLtohpUZvxbPlnjtMlcvM5FvQyNlwHIHKa7wyrh89ldT3eI2VCtTlnjLWhXlkt6sJJ5tEY06ss02jTCSHmfXybxrORHZM5b0L/AC8wuGSuHZP4ViEcOuLCvLJRoVJrvRtJ43cadGrDaQjUrbnGE8sssNpJtdMQ75GesjdkVi+I5ycEydxDF8Jx/AMprbEatpf4ZktiuHUbepaybpopXtzNPb4lTjJCeXdaG00xllm2uibRD8rrPHnthm5wbPNa22RkuAZQ4lhtK2wWrY3Mb20sLy8pUadae7hcbnVq7nUhNGnCjJCWM/8AFNtNE4aKGb8s9kfl7RxzKyXIPJm5v7fI/EZsNlwqTInG8TrY3WpQkmry08QtJfk1nH96MkkJ5a3nlhNNtYTQhDRVlcTXdnQupqFShGtSlqRpVYaJ6cYw07WaH8ow+aIP2AAAAAAAAAAAAAAAAAAAAAAAAAAAAAAAAAAAAAAAAAAAAAAAAAAAAAAAAAAAAAAAAAAAAAAAAAAAAAAAAAAAAAAAAAAAAAAAAAAAAAAAAAAAAAAAAAAAAAAAAAAAAAAAAAAAAAAAAAAAAAAAAAAAAAAAAAAAAAAAAAAAAAAAAAAAAAAAAAAAAAAAAAAAAAAAAAAAAAAAAAAAAAAAAAAAAAAAAAAAAAAAAAAAAAAAAAAAAAAAAABwHPvk5i+VmafKDAsCtY3N9Wp0atKjL/FU3KvTqTSy/wCM0ZZI6IfzjogwJUsL6jUmo1rOvJUkmjLNLNTjCMsYfPCMP5RenI7p0a6Y19HcnrybqYrpqq1sbpiboieU34QxV2evN7zE+S3WrVfsRPkt1q1X7EXp2OyfijP9r/z/AP8ADh1H/wAsibEDJTHo5a3uVVXDq1LDKGH1Lb5RUkjLLUqzzyRhJLGP8UYQljGOj5vNp+eDS+XeQOT+cPB6eE47C7oz2txLeWN7Y3M1vd2F1JCMJK9CrL55Z5dtH59Ms0IxlmhNLGMseSDoOf8APNefstnLK6dXZERF9+yP/nZf/szUU6kXOBYNmjtrbKKxyryuy3ykyzxLCNvHCp8ajZ06WHzzyxkqVKdGzt6FKapNLNGXdKks88sNMJYywmmhNxvKPYzZNZRW2UeDRy7yxw7J7KjEI4tfYFY3NrJaQvJp5J56sk01vNXlhNPThPNT3WNOM0037nn0O4R8VycOjmyw+lnJ/wCpuG5Q4xh99Xw+jhmIWVCNvNaYjRozVJqW6wqUpqks0ka08YRpT09PmhHTDzP7y5zb4ZlvdYVjMuM4rgOO4FPUmw3GMKnpQubeWrCEtWnta1OpRqSTywhCaWpTmh5oRhomhCaHLgHWt7mFyVxXI3HMksYxvHb+vlNeUL/GMZrVqPy+8rUZ6c1OMYy0oUZJZYUpJISU6UskJYR0QhGMZo9g4lYU8Uw+5w2tXuaNO6pT0ZqltXno1ZITQ0aZKkkYTSTQ0+aaEYRhH5lIDr3DMzlpLj9rlJljlvlJlneYbb3Fvhu/MLKnJZS15dpWjJLZ21CE008kISxmqbeMIQ/d2umbT8zDtj1gGGZIYJklb5aZUxmyUuZbjJrFI1LOF7gsstPc4UqM0tvCnVp7nGaSMtxJV20Jo7aMdEujtUB1x/0KySv8BygwjKvE8ZykvcqJaMuJ4xiFenTvZ9wjpttzjb06VKhuM370m5U5IQm0zR200ZoxYhmXo5QZMzZM5Y5xsrsopN8LDEKd1fT2NOtSjaV5K1KnLC3tqdOMsZ5P3poyRqTQjo2/ml0djgOHZEZrsDzeYxjl9ktiOJ22G45czXs+Bxq05sPtLqeOmrWt5Npt6Uak2maaSE+57aMYwkhGMYrLLILB7HOFimcqjc3kcTxbC7XCa1KaeXcJaNvUqzyTSy7XbQmjGtNpjGaMNEIaIQ8+nkoDguVWae0x/KyTLrAsscosksfjYww25vcGmtZ/llrLPGeSnVpXdCvSjtJppoyzwkhPDbzQ22iOhZRzZ4JRyywPLmOI4rWxHAMHuMFobvcwqy1aNaelPPPVjNLGeeppoy6JttCHnm80fNo5cA4DguaGzyZykusYyay0ylwvCb/EamLXWTtCpaxw6pd1I7apPCM1CNxThPP+/NTp1pZIzRm/d0TTQj+WS2ZmxyLxHRk5lzlXaZPS3tTEKWTUtxb730q08+6TQkn3H5VCnGpGM+5bvuemMZdrtI7V2GA65vMxWSN7kNljm/q4ji8MOy2xK7xTEKstalu1KrcTSzTwpR3PayywjJDRCaWaPz6YxftjOZjJ7Gsrb3KypjOMW0MXwWXAMZw6jNQjaYpaSwqwkhW29KarJNLu8+iajUpx+bTp0OwAHVGT+x3wPBsdyVygxPLrK7KCtkZbV7LB6OJ1rTcKNrVoQoxozU6FvThUhCWENE82mpHR554w8zp/KHN1Sxi0wTNbkDSzrRt7LKawvqWBY5hc9vgmT1C3vZK9WeW+jQkhcySSSzyUqULq5l0zy7SX9yWaTW4DrytmZsaWVGK5SZOZc5VZO0coLiS7xrC8MuLeFrf15ZYSTVYxq0Z61CeeSEss01vVpRjtZY6YTQ2zsKENEIQ/wf6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4JnQxeGD2ktafOjDJSpNb1fkNvSpWk9e/uYQ80kslxJPGrDTGWEKdKWWeMZv4vPCEJiLxzsdVxysy4x65yIyOr3FXJnGMcwipi+M17e3pzVraFKWnCNGlJXhUklmmqVIadvLPGWEsYfPHTD72a/KTGcYo4/gOUV5C9xHJnF6uF1LyFGWlG6pwkkqUqs0sn7sJ4yVIQm2sIQ0wjohDToguRe5sAhIAAAAAAAAAAAAAAAAAAAAAAAAAAAAAAAAAAAAAAAAAAAAAAAAAAAAAAAAAAAAAAAAAAAAAAAAAAAAAAAAAAAAAAAAAAAAAAAAAAAAAAAAAAAAAAAAAAAAAAAAAAAAAAAAAAAAAAAAAAAAAAAAAAAAAAAAAAAAAAAAAAAAAAAAAAAAAAAAAAAAAAAAAAAAAAAAAAAAAAAAAAAAAAAAAAAAAAAAAAAAAAAAAAAAAAAAAAAAAAAAAAAAAAAAAAAAAAAAAAAAAAAA4xlZJl1WhXs8ncHyaxSxvLWajUpYrd1reNOeMIwjGaElGrCtJNCMNMmino0R/ejtv3eTgOqrLNRlBkjb5GX+SeIWOJYnkpY18Mr0sQqVLaje21bazTQhPJLVmpbSeSWMkNrPDaw2vm80XK832Sd/kxZYnd41c0K2LY9iVXFb75PGaNGlUnhLLLSpxm0RjLJJJJLtowhGbRGOiGnRDlQmZvLkd9CaetaUYVakktSpNCbaTaIxhCSaPxg/3e+XW7r30S79MseVn7uZWm+YiLkXXpN75dbuvfRN75dbuvfRViNaS6Em98ut3Xvom98ut3Xvoqw1pLoSb3y63de+ib3y63de+irDWkuhJvfLrd176JvfLrd176KsNaS6Em98ut3Xvom98ut3Xvoqw1pLoSb3y63de+ib3y63de+irDWkuhJvfLrd176JvfLrd176KsNaS6Em98ut3Xvom98ut3Xvoqw1pLoSb3y63de+ib3y63de+irDWkuhJvfLrd176JvfLrd176KsNaS6Em98ut3Xvom98ut3Xvoqw1pLoSb3y63de+ib3y63de+irDWkuhJvfLrd176JvfLrd176KsNaS6Em98ut3Xvom98ut3Xvoqw1pLoSb3y63de+ib3y63de+irDWkuhJvfLrd176JvfLrd176KsNaS6Em98ut3Xvom98ut3Xvoqw1pLoSb3y63de+inw+1jcWNCtUvLqM08kJo/+tH5300mE8GWvJS/By1puRdF5vfLrd176JvfLrd176KscdaU3Qk3vl1u699E3vl1u699FWGtJdCTe+XW7r30Te+XW7r30VYa0l0JN75dbuvfRN75dbuvfRVhrSXQk3vl1u699E3vl1u699FWGtJdCTe+XW7r30Te+XW7r30VYa0l0JN75dbuvfRN75dbuvfRVhrSXQk3vl1u699E3vl1u699FWGtJdCTe+XW7r30Te+XW7r30VYa0l0JN75dbuvfRN75dbuvfRVhrSXQk3vl1u699E3vl1u699FWGtJdCTe+XW7r30Te+XW7r30VYa0l0JN75dbuvfRN75dbuvfRVhrSXQk3vl1u699E3vl1u699FWGtJdCTe+XW7r30Te+XW7r30VYa0l0JN75dbuvfRN75dbuvfRVhrSXQk3vl1u699E3vl1u699FWGtJdCTe+XW7r30X4QtI/L40Pll1tIUYT/AE0fn20YPpJIcKzc3h2ouUVSTEG98ut3Xvom98ut3Xvoqxx1pLoSb3y63de+ib3y63de+irDWkuhJvfLrd176JvfLrd176KsNaS6Em98ut3Xvom98ut3Xvoqw1pLoSb3y63de+ib3y63de+irDWkuhJvfLrd176JvfLrd176KsNaS6Em98ut3Xvom98ut3Xvoqw1pLoSb3y63de+ib3y63de+irDWkuhJvfLrd176JvfLrd176KsNaS6Em98ut3Xvom98ut3Xvoqw1pLoSb3y63de+ib3y63de+irDWkuhJvfLrd176JvfLrd176KsNaS6Em98ut3Xvom98ut3Xvoqw1pLoSb3y63de+ib3y63de+irDWkuhJvfLrd176JvfLrd176KsNaS6Em98ut3Xvom98ut3Xvoqw1pLoSb3y63de+ib3y63de+irDWkuhJvfLrd176L8L+0jQtKtWneXUJpYaYf+tH/ABfSSYpwfW9n8U0zN8ExFxvfLrd176JvfLrd176KsRrSXQk3vl1u699E3vl1u699FWGtJdCTe+XW7r30Te+XW7r30VYa0l0JN75dbuvfRN75dbuvfRVhrSXQk3vl1u699E3vl1u699FWGtJdCTe+XW7r30Te+XW7r30VYa0l0JN75dbuvfRN75dbuvfRVhrSXQk3vl1u699E3vl1u699FWGtJdCTe+XW7r30Te+XW7r30VYa0l0JN75dbuvfRN75dbuvfRVhrSXQk3vl1u699E3vl1u699FWGtJdCTe+XW7r30Te+XW7r30VYa0l0JN75dbuvfRN75dbuvfRVhrSXQk3vl1u699E3vl1u699FWGtJdCTe+XW7r30Te+XW7r30VYa0l0JN75dbuvfRN75dbuvfRVhrSXQk3vl1u699E3vl1u699FWGtJdCTe+XW7r30Te+XW7r30VYa0l0PmWtrGrUuZZ7y60U620l/8AWj821lj+MVG98ut3Xvolj9Le84/JIrcqpmJREJN75dbuvfRN75dbuvfRVjjrSm6Em98ut3Xvom98ut3Xvoqw1pLoSb3y63de+ib3y63de+irDWkuhJvfLrd176JvfLrd176KsNaS6Em98ut3Xvom98ut3Xvoqw1pLoSb3y63de+ib3y63de+irDWkuhJvfLrd176JvfLrd176KsNaS6Em98ut3Xvom98ut3Xvoqw1pLoSb3y63de+ib3y63de+irDWkuhJvfLrd176JvfLrd176KsNaS6Em98ut3Xvom98ut3Xvoqw1pLoSb3y63de+ib3y63de+irDWkuhJvfLrd176JvfLrd176KsNaS6Em98ut3Xvom98ut3Xvoqw1pLoSb3y63de+ib3y63de+irDWkuhJvfLrd176JvfLrd176KsNaS6Em98ut3Xvom98ut3Xvoqw1pLofMurWNKpbSyXl1oqVtpN/60fm2s0fwgo3vl1u699EvvpbLnH5J1blNU3QXQk3vl1u699E3vl1u699FWOOtJdCTe+XW7r30Te+XW7r30VYa0l0JN75dbuvfRN75dbuvfRVhrSXQk3vl1u699E3vl1u699FWGtJdCTe+XW7r30Te+XW7r30VYa0l0JN75dbuvfRN75dbuvfRVhrSXQk3vl1u699E3vl1u699FWGtJdCTe+XW7r30Te+XW7r30VYa0l0JN75dbuvfRN75dbuvfRVhrSXQk3vl1u699E3vl1u699FWGtJdCTe+XW7r30Te+XW7r30VYa0l0JN75dbuvfRN75dbuvfRVhrSXQk3vl1u699E3vl1u699FWGtJdCTe+XW7r30Te+XW7r30VYa0l0JN75dbuvfRN75dbuvfRVhrSXQk3vl1u699E3vl1u699FWGtJdCTe+XW7r30Te+XW7r30VYa0l0JN75dbuvfRfhYWka9nSq1Ly6jNNDz/+tH/F9JJhXB9H2fxctabkXReb3y63de+ib3y63de+irHHWlN0JN75dbuvfRN75dbuvfRVhrSXQk3vl1u699E3vl1u699FWGtJdCTe+XW7r30Te+XW7r30VYa0l0JN75dbuvfRN75dbuvfRVhrSXQk3vl1u699E3vl1u699FWGtJdCTe+XW7r30Te+XW7r30VYa0l0JN75dbuvfRN75dbuvfRVhrSXQk3vl1u699E3vl1u699FWGtJdCTe+XW7r30Te+XW7r30VYa0l0JN75dbuvfRN75dbuvfRVhrSXQk3vl1u699E3vl1u699FWGtJdCTe+XW7r30Te+XW7r30VYa0l0JN75dbuvfRN75dbuvfRVhrSXQk3vl1u699E3vl1u699FWGtJdCTe+XW7r30Te+XW7r30VYa0l0JN75dbuvfRN75dbuvfRVhrSXQk3vl1u699F/NlLNTubqjGrUnlkmk2u3mjNGGmVaktvTbz2pOym+ZiS65WA4pAAAAAAAAAAAASXfpljys/dzK0l36ZY8rP3cytM4QiOYAhIAAAAAAAAAAAAAAAAAAAAAAAAAAAAAAAAkwngy15KX4K0mE8GWvJS/BPJHNWAhIAAAAAAAAAAAAAAAAAAAAAAAAAAAAAAAAkhwrNzeHairSQ4Vm5vDtRTHNEqwEJAAAAAAAAAAAAAAAAAAAAAAAAAAAAAAAAEmKcH1vZ/FWkxTg+t7P4ppxhE4KwEJAAAAAAAAAAAAAAAAAAAAAAAAAAAAAAAAAASWP0t7zj8kitJY/S3vOPySK3KrFEYADikAAAAAAAAAAAAAAAAAAAAAAAAAAAAAAABJffS2XOPyTq0l99LZc4/JOrTOEIgAQkAAAAAAAAAAAAAAAAAAAAAAAAAAAAAAAASYVwfR9mPxirSYVwfR9n8U8kc1YCEgAAAAAAAAAAAAAAAAAAAAAAAAAAAAAAACS29OvPak7KtJbem3ntSdmCYwlEqwEJAAAAAAAAAAAASXfpljys/dzK0l36ZY8rP3cytM4QiOYOss92eWpmftcJuaeTsuK751K0kZY3W4bntISx0/wTadO2/wC3zOqPLYuP7b0/9Wj+i7DkHRTO2c8npyrJbLWom+6damMJunZMxOLjNpTTN0tSDLflsXH9t6f+rR/RPLYuP7b0/wDVo/ornsLn75H/ACo/yR1tH5tSDLflsXH9t6f+rR/RPLYuP7b0/wDVo/onsLn75H/Kj/I62j82pBlvy2Lj+29P/Vo/onlsXH9t6f8Aq0f0T2Fz98j/AJUf5HW0fm1IMt+Wxcf23p/6tH9E8ti4/tvT/wBWj+iewufvkf8AKj/I62j82pBlvy2Lj+29P/Vo/onlsXH9t6f+rR/RPYXP3yP+VH+R1tH5tSDLflsXH9t6f+rR/RPLYuP7b0/9Wj+iewufvkf8qP8AI62j82pBlvy2Lj+29P8A1aP6LS2B4lHGcEw/F40YUo31rSuY04TbbabeSE2jT/PRp+d8rOnR/OGZaaasts9WKsNtM4dky5U1xVguAfGcgAAAAAAAAAAAAAAABJhPBlryUvwVpMJ4MteSl+CeSOasBCQAAAAAAAAAAAAAAAAAAAAAAAAAAAAAAABJDhWbm8O1FWkhwrNzeHaimOaJVgISAAAAAAAAAAAAAAAAAAAAAAAAAAAAAAAAJMU4Prez+KtJinB9b2fxTTjCJwVgISAAAAAAAAAAAAAAAAAAAAAAAAAAAAAAAAAAksfpb3nH5JFaSx+lvecfkkVuVWKIwAHFIAAAAAAAAAAAAAAAAAAAAAAAAAAAAAAACS++lsucfknVpL76Wy5x+SdWmcIRAAhIAAAAAAAAAAAAAAAAAAAAAAAAAAAAAAAAkwrg+j7MfjFWkwrg+j7P4p5I5qwEJAAAAAAAAAAAAAAAAAAAAAAAAAAAAAAAAElt6dee1J2VaS29NvPak7KYwlEqwEJAAAAAAAAAAAASXfpljys/dzK0l36ZY8rP3cytM4QiObNGzW4MyU5e77NJlZqnZrcGZKcvd9mkys9BdBOA2PbV66lS135AHcGMAAAAAAAAAAekuRHqXgHRdr3UrzaekuRHqXgHRdr3UrVuk/3GTdtXlDPYYy+2A08sgAAAAAAAAAAAAAAACTCeDLXkpfgrSYTwZa8lL8E8kc1YCEgAAAAAAAAAAAAAAAAAAAAAAAAAAAAAAACSHCs3N4dqKtJDhWbm8O1FMc0SrAQkAAAAAAAAAAAAAAAAAAAAAAAAAAAAAAAASYpwfW9n8VaTFOD63s/imnGETgrAQkAAAAAAAAAAAAAAAAAAAAAAAAAAAAAAAAABJY/S3vOPySK0lj9Le84/JIrcqsURgAOKQAAAAAAAAAAAAAAAAAAAAAAAAAAAAAAAEl99LZc4/JOrSX30tlzj8k6tM4QiABCQAAAAAAAAAAAAAAAAAAAAAAAAAAAAAAABJhXB9H2Y/GKtJhXB9H2fxTyRzVgISAAAAAAAAAAAAAAAAAAAAAAAAAAAAAAAAJLb0689qTsq0lt6dee1J2UxhKJVgISAAAAAAAAAAAAku/TLHlZ+7mVpLv0yx5Wfu5laZwhEc2aNmtwZkpy932aTKzVOzW4MyU5e77NJlZ6C6CcBse2r11KlrvyAO4MYAAAAAAAAAA9JciPUvAOi7XupXm09JciPUvAOi7XupWrdJ/uMm7avKGewxl9sBp5ZAAAAAAAAAAAAAAAAEmE8GWvJS/BWkwngy15KX4J5I5qwEJAAAAAAAAAAAAAAAAAAAAAAAAAAAAAAAAEkOFZubw7UVaSHCs3N4dqKY5olWAhIAAAAAAAAAAAAAAAAAAAAAAAAAAAAAAAAkxTg+t7P4q0mKcH1vZ/FNOMInBWAhIAAAAAAAAAAAAAAAAAAAAAAAAAAAAAAAAACSx+lvecfkkVpLH6W95x+SRW5VYojAAcUgAAAAAAAAAAAAAAAAAAAAAAAAAAAAAAAJL76Wy5x+SdWkvvpbLnH5J1aZwhEACEgAAAAAAAAAAAAAAAAAAAAAAAAAAAAAAACTCuD6Psx+MVaTCuD6Ps/inkjmrAQkAAAAAAAAAAAAAAAAAAAAAAAAAAAAAAAASW3p157UnZVpLb0689qTspjCUSrAQkAAAAAAAAAAABJd+mWPKz93MrSXfpljys/dzK0zhCI5s0bNbgzJTl7vs0mVmqdmtwZkpy932aTKz0F0E4DY9tXrqVLXfkAdwYwAAAAAAAAAB6S5EepeAdF2vdSvNp6S5EepeAdF2vdStW6T/cZN21eUM9hjL7YDTyyAAAAAAAAAAAAAAAAJMJ4MteSl+CtJhPBlryUvwTyRzVgISAAAAAAAAAAAAAAAAAAAAAAAAAAAAAAAAJIcKzc3h2oq0kOFZubw7UUxzRKsBCQAAAAAAAAAAAAAAAAAAAAAAAAAAAAAAABJinB9b2fxVpMU4Prez+KacYROCsBCQAAAAAAAAAAAAAAAAAAAAAAAAAAAAAAAAAElj9Le84/JIrSWP0t7zj8kityqxRGAA4pAAAAAAAAAAAAAAAAAAAAAAAAAAAAAAAASX30tlzj8k6tJffS2XOPyTq0zhCIAEJAAAAAAAAAAAAAAAAAAAAAAAAAAAAAAAAEmFcH0fZj8Yq0mFcH0fZ/FPJHNWAhIAAAAAAAAAAAAAAAAAAAAAAAAAAAAAAAAktvTrz2pOyrSW3p157UnZTGEolWAhIAAAAAAAAAAACS79MseVn7uZWku/TLHlZ+7mVpnCERzZo2a3BmSnL3fZpMrNU7NbgzJTl7vs0mVnoLoJwGx7avXUqWu/IA7gxgAAAAAAAAAD0lyI9S8A6Lte6lebT0lyI9S8A6Lte6lat0n+4ybtq8oZ7DGX2wGnlkAAAAAAAAAAAAAAAASYTwZa8lL8FaTCeDLXkpfgnkjmrAQkAAAAAAAAAAAAAAAAAAAAAAAAAAAAAAAASQ4Vm5vDtRVpIcKzc3h2opjmiVYCEgAAAAAAAAAAAAAAAAAAAAAAAAAAAAAAACTFOD63s/irSYpwfW9n8U04wicFYCEgAAAAAAAAAAAAAAAAAAAAAAAAAAAAAAAAAJLH6W95x+SRWksfpb3nH5JFblViiMABxSAAAAAAAAAAAAAAAAAAAAAAAAAAAAAAAAkvvpbLnH5J1aS++lsucfknVpnCEQAISAAAAAAAAAAAAAAAAAAAAAAAAAAAAAAAAJMK4Po+zH4xVpMK4Po+zH4xTyRzVgISAAAAAAAAAAAAAAAAAAAAAAAAAAAAAAAAJLb0689qTsq0lt6dee1J2UxhKJVgISAAAAAAAAAAAAku/TLHlZ+7mVpLv0yx5Wfu5laZwhEc2aNmtwZkpy932aTKzVOzW4MyU5e77NJlZ6C6CcBse2r11KlrvyAO4MYAAAAAAAAAA9JciPUvAOi7XupXm09JciPUvAOi7XupWrdJ/uMm7avKGewxl9sBp5ZAAAAAAAAAAAAAAAAEmE8GWvJS/BWkwngy15KX4J5I5qwEJAAAAAAAAAAAAAAAAAAAAAAAAAAAAAAAAEkOFZubw7UVaSHCs3N4dqKY5olWAhIAAAAAAAAAAAAAAAAAAAAAAAAAAAAAAAAkxTg+t7P4q0mKcH1vZ/FNOMInBWAhIAAAAAAAAAAAAAAAAAAAAAAAAAAAAAAAAACSx+lvecfkkVpLH6W95x+SRW5VYojAAcUgAAAAAAAAAAAAAAAAAAAAAAAAAAAAAAAJL76Wy5x+SdWkvvpbLnH5J1aZwhEACEgAAAAAAAAAAAAAAAAAAAAAAAAAAAAAAACTCuD6Psx+MVaTCuD6Psx+MU8kc1YCEgAAAAAAAAAAAAAAAAAAAAAAAAAAAAAAACS29OvPak7KtJbenXntSdlMYSiVYCEgAAAAAAADj2UmVl5gNxLbWORWUGPTbhNcVZsOp28JKUsI6IQjPXq0pZpo6I/uSRmm82mMIaYaeQuqc6Wc+GGZRUc3OG5XZP5LXNzZfLL7GsZu6VOFrbzzTSSy29KeaXda8YyxjDTHaSQhpjttMIJiL5H37nOzgUcHybxfAcKxTHYZVVJqWHULKSjTqzTS056k+3+UVKUsm1hTmhGEZtOmGjQ5Vg9/d4nYSXl7gl7hNWeMYRtLyejNVk0R0QjGNGpUk8/wA/mmj/AN9HzOta2DZi7LI7JWle5UW9PBcHhUp4NjNLHqtrT3XRGWpH5Zb1JJN0n0z6YRmhto7fRDzR0fXzJYhjOJZH1q2J4hiGI2UmJXNPBr7EJYwuLvDYTQ3CrPGMITT6YadE80NM0IQmjp06YzMbEOa3fpljys/dzK0OITVZbiyjRpyzz7rNolmm2sI/uTfz0Rf3u2J6hR6xHwl18Qi/bLOezW4MyU5e77NJlZqPZnT3U+G5K/KLeSnCFe70bWpttP7tP/tBlx6C6CbMw2P7vXUq2u+AO3sYAAAAAAAAAA9JciPUvAOi7XupXm09G8iq2IwyNwGEtjRjDey10RjXjDTDcpf/AMWrdJ0X2GT9tXlDPYYy5KJN2xPUKPWI+E3bE9Qo9Yj4WoNWVi9WJN2xPUKPWI+E3bE9Qo9Yj4TVkvViTdsT1Cj1iPhN2xPUKPWI+E1ZL1Yk3bE9Qo9Yj4TdsT1Cj1iPhNWS9WJN2xPUKPWI+E3bE9Qo9Yj4TVkvViTdsT1Cj1iPhN2xPUKPWI+E1ZL1Yk3bE9Qo9Yj4TdsT1Cj1iPhNWS9WJN2xPUKPWI+E3bE9Qo9Yj4TVkvViTdsT1Cj1iPhN2xPUKPWI+E1ZL1aTCeDLXkpfgbtieoUesR8KXDKuIQw+3hTsqU0sKcuiMa8YRjDR/htU6s3Iv2vqiTdsT1Cj1iPhN2xPUKPWI+FGrKb1Yk3bE9Qo9Yj4TdsT1Cj1iPhNWS9WJN2xPUKPWI+E3bE9Qo9Yj4TVkvViTdsT1Cj1iPhN2xPUKPWI+E1ZL1Yk3bE9Qo9Yj4TdsT1Cj1iPhNWS9WJN2xPUKPWI+E3bE9Qo9Yj4TVkvViTdsT1Cj1iPhN2xPUKPWI+E1ZL1Yk3bE9Qo9Yj4TdsT1Cj1iPhNWS9WJN2xPUKPWI+E3bE9Qo9Yj4TVkvViTdsT1Cj1iPhN2xPUKPWI+E1ZL1Yk3bE9Qo9Yj4TdsT1Cj1iPhNWS9WJN2xPUKPWI+E3bE9Qo9Yj4TVkvViTdsT1Cj1iPhN2xPUKPWI+E1ZL1Yk3bE9Qo9Yj4TdsT1Cj1iPhNWS9WJN2xPUKPWI+E3bE9Qo9Yj4TVkvViTdsT1Cj1iPhN2xPUKPWI+E1ZL1Yk3bE9Qo9Yj4TdsT1Cj1iPhNWS9WkhwrNzeHaibtieoUesR8KaFXEN8Yx+RUtvuEIbXd46NG2j59O1TFMky+oJN2xPUKPWI+E3bE9Qo9Yj4Uasl6sSbtieoUesR8Ju2J6hR6xHwmrJerEm7YnqFHrEfCbtieoUesR8JqyXqxJu2J6hR6xHwm7YnqFHrEfCasl6sSbtieoUesR8Ju2J6hR6xHwmrJerEm7YnqFHrEfCbtieoUesR8JqyXqxJu2J6hR6xHwm7YnqFHrEfCasl6sSbtieoUesR8Ju2J6hR6xHwmrJerEm7YnqFHrEfCbtieoUesR8JqyXqxJu2J6hR6xHwm7YnqFHrEfCasl6sSbtieoUesR8Ju2J6hR6xHwmrJerEm7YnqFHrEfCbtieoUesR8JqyXqxJu2J6hR6xHwm7YnqFHrEfCasl6sSbtieoUesR8Ju2J6hR6xHwmrJerEm7YnqFHrEfCbtieoUesR8JqyXqxJu2J6hR6xHwm7YnqFHrEfCasl6sSbtieoUesR8Ju2J6hR6xHwmrJerSYpwfW9n8TdsT1Cj1iPhTYjVxCNlVhUsqUsujzxhXjHR5/8ADapppm+CZ2PqCTdsT1Cj1iPhN2xPUKPWI+FGrJerEm7YnqFHrEfCbtieoUesR8JqyXqxJu2J6hR6xHwm7YnqFHrEfCasl6sSbtieoUesR8Ju2J6hR6xHwmrJerEm7YnqFHrEfCbtieoUesR8JqyXqxJu2J6hR6xHwm7YnqFHrEfCasl6sSbtieoUesR8Ju2J6hR6xHwmrJerEm7YnqFHrEfCbtieoUesR8JqyXqxJu2J6hR6xHwm7YnqFHrEfCasl6sSbtieoUesR8Ju2J6hR6xHwmrJerEm7YnqFHrEfCbtieoUesR8JqyXqxJu2J6hR6xHwm7YnqFHrEfCasl6sSbtieoUesR8Ju2J6hR6xHwmrJerEm7YnqFHrEfCbtieoUesR8JqyXqxJu2J6hR6xHwm7YnqFHrEfCasl6sSbtieoUesR8Ju2J6hR6xHwmrJerEm7YnqFHrEfCbtieoUesR8JqyXqxJu2J6hR6xHwm7YnqFHrEfCasl5Y/S3vOPySK3yrOriEKl3tLKlGMa+mbTXjDRHaS+b+Hz/AMlW7YnqFHrEfCmqmb0ROxWJN2xPUKPWI+E3bE9Qo9Yj4UaspvViTdsT1Cj1iPhN2xPUKPWI+E1ZL1Yk3bE9Qo9Yj4TdsT1Cj1iPhNWS9WJN2xPUKPWI+E3bE9Qo9Yj4TVkvViTdsT1Cj1iPhN2xPUKPWI+E1ZL1Yk3bE9Qo9Yj4TdsT1Cj1iPhNWS9WJN2xPUKPWI+E3bE9Qo9Yj4TVkvViTdsT1Cj1iPhN2xPUKPWI+E1ZL1Yk3bE9Qo9Yj4TdsT1Cj1iPhNWS9WJN2xPUKPWI+E3bE9Qo9Yj4TVkvViTdsT1Cj1iPhN2xPUKPWI+E1ZL1Yk3bE9Qo9Yj4TdsT1Cj1iPhNWS9WJN2xPUKPWI+E3bE9Qo9Yj4TVkvViTdsT1Cj1iPhN2xPUKPWI+E1ZL1Yk3bE9Qo9Yj4TdsT1Cj1iPhNWS9WJN2xPUKPWI+E3bE9Qo9Yj4TVkvViTdsT1Cj1iPhN2xPUKPWI+E1ZLy++lsucfknVvlXlXEI1LTb2VKEYV9MuivGOmO0m838Pm/mq3bE9Qo9Yj4UzTN0F6sSbtieoUesR8Ju2J6hR6xHwo1ZL1Yk3bE9Qo9Yj4TdsT1Cj1iPhNWS9WJN2xPUKPWI+E3bE9Qo9Yj4TVkvViTdsT1Cj1iPhN2xPUKPWI+E1ZL1Yk3bE9Qo9Yj4TdsT1Cj1iPhNWS9WJN2xPUKPWI+E3bE9Qo9Yj4TVkvViTdsT1Cj1iPhN2xPUKPWI+E1ZL1Yk3bE9Qo9Yj4TdsT1Cj1iPhNWS9WJN2xPUKPWI+E3bE9Qo9Yj4TVkvViTdsT1Cj1iPhN2xPUKPWI+E1ZL1Yk3bE9Qo9Yj4TdsT1Cj1iPhNWS9WJN2xPUKPWI+E3bE9Qo9Yj4TVkvViTdsT1Cj1iPhN2xPUKPWI+E1ZL1Yk3bE9Qo9Yj4TdsT1Cj1iPhNWS9WJN2xPUKPWI+E3bE9Qo9Yj4TVkvViTdsT1Cj1iPhN2xPUKPWI+E1ZL1Yk3bE9Qo9Yj4TdsT1Cj1iPhNWS9Wkwrg+j7MfjE3bE9Qo9Yj4U2HVcQhZUoU7KlNLo80Y14w0+f/Dap1ZuRftfUEm7YnqFHrEfCbtieoUesR8KNWU3qxJu2J6hR6xHwm7YnqFHrEfCasl6sSbtieoUesR8Ju2J6hR6xHwmrJerEm7YnqFHrEfCbtieoUesR8JqyXqxJu2J6hR6xHwm7YnqFHrEfCasl6sSbtieoUesR8Ju2J6hR6xHwmrJerEm7YnqFHrEfCbtieoUesR8JqyXqxJu2J6hR6xHwm7YnqFHrEfCasl6sSbtieoUesR8Ju2J6hR6xHwmrJerEm7YnqFHrEfCbtieoUesR8JqyXqxJu2J6hR6xHwm7YnqFHrEfCasl6sSbtieoUesR8Ju2J6hR6xHwmrJerEm7YnqFHrEfCbtieoUesR8JqyXqxJu2J6hR6xHwm7YnqFHrEfCasl6sSbtieoUesR8Ju2J6hR6xHwmrJerEm7YnqFHrEfCbtieoUesR8JqyXqxJu2J6hR6xHwm7YnqFHrEfCasl6tJbenXntSdk3bE9Qo9Yj4X8WE1Wa6u416csk+2k0yyzbaH8P+OiBEXRJeuAcUgAAAAAAAAAAAJLv0yx5Wfu5laS79MseVn7uZWmcIRHNmjZrcGZKcvd9mkys1Ts1uDMlOXu+zSZWegugnAbHtq9dSpa78gDuDGAAAAAAAAAAPSXIj1LwDou17qV5tPSXIj1LwDou17qVq3Sf7jJu2ryhnsMZfbAaeWQAAAAAAAAAAAAAAABJhPBlryUvwVpMJ4MteSl+CeSOasBCQAAAAAAAAAAAAAAAAAAAAAAAAAAAAAAABJDhWbm8O1FWkhwrNzeHaimOaJVgISAAAAAAAAAAAAAAAAAAAAAAAAAAAAAAAAJMU4Prez+KtJinB9b2fxTTjCJwVgISAAAAAAAAAAAAAAAAAAAAAAAAAAAAAAAAAAksfpb3nH5JFaSx+lvecfkkVuVWKIwAHFIAAAAAAAAAAAAAAAAAAAAAAAAAAAAAAACS++lsucfknVpL76Wy5x+SdWmcIRAAhIAAAAAAAAAAAAAAAAAAAAAAAAAAAAAAAAkwrg+j7MfjFWkwrg+j7MfjFPJHNWAhIAAAAAAAAAAAAAAAAAAAAAAAAAAAAAAAAktvTrz2pOyrSW3p157UnZTGEolWAhIAAAAAAAAAAACS79MseVn7uZWku/TLHlZ+7mVpnCERzZo2a3BmSnL3fZpMrNU7NbgzJTl7vs0mVnoLoJwGx7avXUqWu/IA7gxgAAAAAAAAAD0lyI9S8A6Lte6lebT0lyI9S8A6Lte6lat0n+4ybtq8oZ7DGX2wGnlkAAAAAAAAAAAAAAAASYTwZa8lL8FaTCeDLXkpfgnkjmrAQkAAAAAAAAAAAAAAAAAAAAAAAAAAAAAAAASQ4Vm5vDtRVpIcKzc3h2opjmiVYCEgAAAAAAAAAAAAAAAAAAAAAAAAAAAAAAACTFOD63s/irSYpwfW9n8U04wicFYCEgAAAAAAAAAAAAAAAAAAAAAAAAAAAAAAAAAJLH6W95x+SRWksfpb3nH5JFblViiMABxSAAAAAAAAAAAAAAAAAAAAAAAAAAAAAAAAkvvpbLnH5J1aS++lsucfknVpnCEQAISAAAAAAAAAAAAAAAAAAAAAAAAAAAAAAAAJMK4Po+zH4xVpMK4Po+zH4xTyRzVgISAAAAAAAAAAAAAAAAAAAAAAAAAAAAAAAAJLb0689qTsq0lt6dee1J2UxhKJVgISAAAAAAAAAAAAku/TLHlZ+7mVpLv0yx5Wfu5laZwhEc2aNmtwZkpy932aTKzVOzW4MyU5e77NJlZ6C6CcBse2r11KlrvyAO4MYAAAAAAAAAA9JciPUvAOi7XupXm09JciPUvAOi7XupWrdJ/uMm7avKGewxl9sBp5ZAAAAAAAAAAAAAAAAEmE8GWvJS/BWkwngy15KX4J5I5qwEJAAAAAAAAAAAAAAAAAAAAAAAAAAAAAAAAEkOFZubw7UVaSHCs3N4dqKY5olWAhIAAAAAAAAAAAAAAAAAAAAAAAAAAAAAAAAkxTg+t7P4q0mKcH1vZ/FNOMInBWAhIAAAAAAAAAAAAAAAAAAAAAAAAAAAAAAAAACSx+lvecfkkVpLH6W95x+SRW5VYojAAcUgAAAAAAAAAAAAAAAAAAAAAAAAAAAAAAAJL76Wy5x+SdWkvvpbLnH5J1aZwhEACEgAAAAAAAAAAAAAAAAAAAAAAAAAAAAAAACTCuD6Psx+MVaTCuD6Psx+MU8kc1YCEgAAAAAAAAAAAAAAAAAAAAAAAAAAAAAAACS29OvPak7KtJbenXntSdlMYSiVYCEgAAAAAAAAAAAJLv0yx5Wfu5laS79MseVn7uZWmcIRHNmjZrcGZKcvd9mkys1Ts1uDMlOXu+zSZWegugnAbHtq9dSpa78gDuDGAAAAAAAAAAPSXIj1LwDou17qV5tPSXIj1LwDou17qVq3Sf7jJu2ryhnsMZfbAaeWQAAAAAAAAAAAAAAABJhPBlryUvwVpMJ4MteSl+CeSOasBCQAAAAAAAAAAAAAAAAAAAAAAAAAAAAAAABJDhWbm8O1FWkhwrNzeHaimOaJVgISAAAAAAAAAAAAAAAAAAAAAAAAAAAAAAAAJMU4Prez+KtJinB9b2fxTTjCJwVgISAAAAAAAAAAAAAAAAAAAAAAAAAAAAAAAAAAksfpb3nH5JFaSx+lvecfkkVuVWKIwAHFIAAAAAAAAAAAAAAAAAAAAAAAAAAAAAAACS++lsucfknVpL76Wy5x+SdWmcIRAAhIAAAAAAAAAAAAAAAAAAAAAAAAAAAAAAAAkwrg+j7MfjFWkwrg+j7MfjFPJHNWAhIAAAAAAAAAAAAAAAAAAAAAAAAAAAAAAAAktvTrz2pOyrSW3p157UnZTGEolWAhIAAAAAAAAAAACS79MseVn7uZWku/TLHlZ+7mVpnCERzZo2a3BmSnL3fZpMrNU7NbgzJTl7vs0mVnoLoJwGx7avXUqWu/IA7gxgAAAAAAAAAD0lyI9S8A6Lte6lebT0lyI9S8A6Lte6lat0n+4ybtq8oZ7DGX2wGnlkAAAAAAAAAAAAAAAASYTwZa8lL8FaTCeDLXkpfgnkjmrAQkAAAAAAAAAAAAAAAAAAAAAAAAAAAAAAAASQ4Vm5vDtRVpIcKzc3h2opjmiVYCEgAAAAAAAAAAAAAAAAAAAAAAAAAAAAAAACTFOD63s/irSYpwfW9n8U04wicFYCEgAAAAAAAAAAAAAAAAAAAAAAAAAAAAAAAAAJLH6W95x+SRWksfpb3nH5JFblViiMABxSAAAAAAAAAAAAAAAAAAAAAAAAAAAAAAAAkvvpbLnH5J1aS++lsucfknVpnCEQAISAAAAAAAAAAAAAAAAAAAAAAAAAAAAAAAAJMK4Po+zH4xVpMK4Po+zH4xTyRzVgISAAAAAAAAAAAAAAAAAAAAAAAAAAAAAAAAJLb0689qTsq0lt6dee1J2UxhKJVgISAAAAAAAAAAAAku/TLHlZ+7mVpLv0yx5Wfu5laZwhEc2aNmtwZkpy932aTKzVOzW4MyU5e77NJlZ6C6CcBse2r11KlrvyAO4MYAAAAAAAAAA9JciPUvAOi7XupXm09JciPUvAOi7XupWrdJ/uMm7avKGewxl9sBp5ZB17n5ytx7IjNpiGUeTV5La39vVt5adSNKWpCEJqsss37s0Iw+aMf5Mr+VDnq/qqj/p1t4HasydEMuz9k85Tk1VMUxM0/8AlMxN8RE8qZ/NjqtIom6W6hhXyoc9X9VUf9OtvAeVDnq/qqj/AKdbeB9f8Ns7/rs/96v8XHrqW6hhXyoc9X9VUf8ATrbwHlQ56v6qo/6dbeA/DbO/67P/AHq/xOupbqGFfKhz1f1VR/0628B5UOer+qqP+nW3gPw2zv8Ars/96v8AE66luoYV8qHPV/VVH/TrbwHlQ56v6qo/6dbeA/DbO/67P/er/E66luoYV8qHPV/VVH/TrbwHlQ56v6qo/wCnW3gPw2zv+uz/AN6v8TrqW6hhXyoc9X9VUf8ATrbwHlQ56v6qo/6dbeA/DbO/67P/AHq/xOupbqGFfKhz1f1VR/0628DVWYjKzHcts2WGZR5SXkt1f3NS4lqVIUpacIwlrTyy/uywhCHmhD+T4+e+iGXZhyeMpymqmaZmKf8AxmZm+YmedMfk5U2kVzdDsBJhPBlryUvwVpMJ4MteSl+Dq/Jz5qx8nK2+usMyVxnErGrudzaYfcV6M+1hNtZ5ac0ZY6I6YR0RhDzR8zFflQ56v6qo/wCnW3gdjzF0XyzpBRXXktVMRTMROtMxj2RLjXaRRi3UMK+VDnq/qqj/AKdbeA8qHPV/VVH/AE628D7v4bZ3/XZ/71f4uHXUt1DCvlQ56v6qo/6dbeA8qHPV/VVH/TrbwH4bZ3/XZ/71f4nXUt1DCvlQ56v6qo/6dbeA8qHPV/VVH/TrbwH4bZ3/AF2f+9X+J11LdQwr5UOer+qqP+nW3gPKhz1f1VR/0628B+G2d/12f+9X+J11LdQwr5UOer+qqP8Ap1t4Dyoc9X9VUf8ATrbwH4bZ3/XZ/wC9X+J11LdQwr5UOer+qqP+nW3gPKhz1f1VR/0628B+G2d/12f+9X+J11LdQwr5UOer+qqP+nW3gd+7GPOVljnHw/H7nK/FJbyexrW8lDa29OltITSzxm/glhp06IfP/g+dnboTnHM2SVZZlFVE003YTN+2YjnTH5/m5U2tNU3Q7tAdPZAAAAAAAAAAAAAAAABJDhWbm8O1FWkhwrNzeHaimOaJVgISAAAAAAAAAAAAAAAAAAAAAAAAAAAAAAAAJMU4Prez+KtJinB9b2fxTTjCJwVgISAAAAAAAAAAAAAAAAAAAAAAAAAAAAAAAAAAksfpb3nH5JFaSx+lvecfkkVuVWKIwAHFIAAAAAAAAAAAAAAAAAAAAAAAAAAAAAAACS++lsucfknVpL76Wy5x+SdWmcIRAAhIAAAAAAAAAAAAAAAAAAAAAAAAAAAAAAAAkwrg+j7MfjFWkwrg+j7MfjFPJHNWAhIAAAAAAAAAAAAAAAAAAAAAAAAAAAAAAAAktvTrz2pOyrSW3p157UnZTGEolWAhIAAAAAAAAAAACS79MseVn7uZWku/TLHlZ+7mVpnCERzZo2a3BmSnL3fZpMrNU7NbgzJTl7vs0mVnoLoJwGx7avXUqWu/IA7gxgAAAAAAAAAD0lyI9S8A6Lte6lebT0lyI9S8A6Lte6lat0n+4ybtq8oZ7DGX2wGnll1LspeJjF+XtO/kYZbm2UvExi/L2nfyMMt5aNuEV/Uq9NKrbbwA2CwgAAAAAAAAADdGxd4lsF5a7+8VGF26Ni7xLYLy1394qNfaSeEUfUj01M1hvO2EmE8GWvJS/BWkwngy15KX4NHclnm+bl56j5RdE3fczPNx6R5eeo+UXRN33Mzzcbg0YfD5R3qfKVe3xgAbSYAAAAAAAAAABqzYVcD5Vc5tezUZTas2FXA+VXObXs1HT+nnAbbtp9UMllvw0oA8+LgAAAAAAAAAAAAAAAAkhwrNzeHairSQ4Vm5vDtRTHNEqwEJAAAAAAAAAAAAAAAAAAAAAAAAAAAAAAAAEmKcH1vZ/FWkxTg+t7P4ppxhE4KwEJAAAAAAAAAAAAAAAAAAAAAAAAAAAAAAAAAASWP0t7zj8kitJY/S3vOPySK3KrFEYADikAAAAAAAAAAAAAAAAAAAAAAAAAAAAAAABJffS2XOPyTq0l99LZc4/JOrTOEIgAQkAAAAAAAAAAAAAAAAAAAAAAAAAAAAAAAASYVwfR9mPxirSYVwfR9mPxinkjmrAQkAAAAAAAAAAAAAAAAAAAAAAAAAAAAAAAASW3p157UnZVpLb0689qTspjCUSrAQkAAAAAAAAAAABJd+mWPKz93MrSXfpljys/dzK0zhCI5s0bNbgzJTl7vs0mVmqdmtwZkpy932aTKz0F0E4DY9tXrqVLXfkAdwYwAAAAAAAAAB6S5EepeAdF2vdSvNp6S5EepeAdF2vdStW6T/AHGTdtXlDPYYy+2A08supdlLxMYvy9p38jDLc2yl4mMX5e07+RhlvLRtwiv6lXppVbbeAGwWEAAAAAAAAAAbo2LvEtgvLXf3iowu3RsXeJbBeWu/vFRr7STwij6kempmsN52wkwngy15KX4K0mE8GWvJS/Bo7ks83zcvPUfKLom77mZ5uPSPLz1Hyi6Ju+5mebjcGjD4fKO9T5Sr2+MADaTAAAAAAAAAAANWbCrgfKrnNr2ajKbVmwq4Hyq5za9mo6f084DbdtPqhkst+GlAHnxcAAAAAAAAAAAAAAAAEkOFZubw7UVaSHCs3N4dqKY5olWAhIAAAAAAAAAAAAAAAAAAAAAAAAAAAAAAAAkxTg+t7P4q0mKcH1vZ/FNOMInBWAhIAAAAAAAAAAAAAAAAAAAAAAAAAAAAAAAAACSx+lvecfkkVpLH6W95x+SRW5VYojAAcUgAAAAAAAAAAAAAAAAAAAAAAAAAAAAAAAJL76Wy5x+SdWkvvpbLnH5J1aZwhEACEgAAAAAAAAAAAAAAAAAAAAAAAAAAAAAAACTCuD6Psx+MVaTCuD6Psx+MU8kc1YCEgAAAAAAAAAAAAAAAAAAAAAAAAAAAAAAACS29OvPak7KtJbenXntSdlMYSiVYCEgAAAAAAADg+c63yTs8NqZSZZ5X41hFla0JqFGnY4xcWMJq02mMIywt5pJ61WOiEJZIxnh5v3ZdMZtPOHAMqM3eUOM5eWeXGGZRYLJNh1l8msrXFcFq30lpUjNGNSvSjJc0oS1JobWWM2iMdrLohHRGKYxHEcFxDLbKKrm+yCy2xHFLG4vsFusXxma3uJ7K7rxpTSSUaU9SlGWenHRUhNUhJGWMZpdHzaYR5dmlxLFJ5cp8mMTv7u/hk1jlbD7W6u6katapbRp06tOWepHzzzSwqbWM02mMdEIxjGPnfvjGQmUmLXWBZTS5U4da5U4HC4pS3lPCZ42VxQraIT0p7aNxt9H7skYRhWhGE0un5o7V9bIjI+TI/DrqlVv43+IYne1cRxG8jShShXuamjbRlkhGO0khCEsssumOiWWGmMY6YxmZi5D6mIVqVC4sqtapLJJLVm0zTR0Qh+5M/vfbDNeo/bgXfpljys/dzKzZdF6Nt8sxbM68tbrDclYW9xJUjLXu9O1jp0fu02XGqdmtwZkpy932aTKz0F0E4DY/u9dSra74A7exgAAAAAAAAAD0byKxTDpMjcBlmvaMIwwy1hGEZoeaO5SvOR6S5EepeAdF2vdStW6Truoye/8AOryhnsMZfQ32wzXqP24G+2Ga9R+3BWNQbFja6d2T+IWNxmcxalQuqU88a9rollm0x+nkYhbm2UvExi/L2nfyMMt46N7v6RXd8yfTSq228ANgMQAAAAAAAAAA3BsYsQsbfM1g1KtdUpJ4VbvTLNNoj6ROw+3RsXeJbBeWu/vFRr7STd/SaL/mR6amax3nZu+2Ga9R+3BLhmJ4fSw+3p1LylLNLTlhGEZoaYR0PqpMJ4MteSl+DSGy5Y23vh5dYph0+ROUMkt7RjGbCruEIQmh547jM85npHl56j5RdE3fczPNxt/Rjd/p8ou/Onylgt8YAG0WAAAAAAAAAAAam2GV5a2uEZUQuLiSnGa5tdG2jo0/u1GWWrNhVwPlVzm17NR0/p3wK27afVDJZb7RO+2Ga9R+3A32wzXqP24Kx5+2Le1JvthmvUftwN9sM16j9uCsNhtSb7YZr1H7cDfbDNeo/bgrDYbUm+2Ga9R+3A32wzXqP24Kw2G1JvthmvUftwN9sM16j9uCsNhtSb7YZr1H7cDfbDNeo/bgrDYbUm+2Ga9R+3A32wzXqP24Kw2G1JvthmvUftwN9sM16j9uCsNhtSb7YZr1H7cDfbDNeo/bgrDYbUm+2Ga9R+3BNDE8P3xjV+WUtpuEJdO2ho07aPmfUSQ4Vm5vDtRTFxN5vthmvUftwN9sM16j9uCsRsNqTfbDNeo/bgb7YZr1H7cFYbDak32wzXqP24G+2Ga9R+3BWGw2pN9sM16j9uBvthmvUftwVhsNqTfbDNeo/bgb7YZr1H7cFYbDak32wzXqP24G+2Ga9R+3BWGw2pN9sM16j9uBvthmvUftwVhsNqTfbDNeo/bgb7YZr1H7cFYbDak32wzXqP24G+2Ga9R+3BWGw2pN9sM16j9uBvthmvUftwVhsNqTfbDNeo/bgb7YZr1H7cFYbDak32wzXqP24G+2Ga9R+3BWGw2pN9sM16j9uBvthmvUftwVhsNqTfbDNeo/bgb7YZr1H7cFYbDak32wzXqP24G+2Ga9R+3BWGw2pN9sM16j9uBvthmvUftwVhsNqTfbDNeo/bgb7YZr1H7cFYbDak32wzXqP24JsRxPD6llVkp3lKaaMPNCE0PP531EmKcH1vZ/FNN18E33G+2Ga9R+3A32wzXqP24KxGw2pN9sM16j9uBvthmvUftwVhsNqTfbDNeo/bgb7YZr1H7cFYbDak32wzXqP24G+2Ga9R+3BWGw2pN9sM16j9uBvthmvUftwVhsNqTfbDNeo/bgb7YZr1H7cFYbDak32wzXqP24G+2Ga9R+3BWGw2pN9sM16j9uBvthmvUftwVhsNqTfbDNeo/bgb7YZr1H7cFYbDak32wzXqP24G+2Ga9R+3BWGw2pN9sM16j9uBvthmvUftwVhsNqTfbDNeo/bgb7YZr1H7cFYbDak32wzXqP24G+2Ga9R+3BWGw2pN9sM16j9uBvthmvUftwVhsNqTfbDNeo/bgb7YZr1H7cFYbDak32wzXqP24G+2Ga9R+3BWGw2pN9sM16j9uBvthmvUftwVhsNqTfbDNeo/bgb7YZr1H7cFYbDa+VZ4nh8lS7jPeUoQnr7aXTNDzw2ksNP/8AaKrfbDNeo/bgWP0t7zj8kitNV16IvuSb7YZr1H7cDfbDNeo/bgrEbE7Um+2Ga9R+3A32wzXqP24Kw2G1JvthmvUftwN9sM16j9uCsNhtSb7YZr1H7cDfbDNeo/bgrDYbUm+2Ga9R+3A32wzXqP24Kw2G1JvthmvUftwN9sM16j9uCsNhtSb7YZr1H7cDfbDNeo/bgrDYbUm+2Ga9R+3A32wzXqP24Kw2G1JvthmvUftwN9sM16j9uCsNhtSb7YZr1H7cDfbDNeo/bgrDYbUm+2Ga9R+3A32wzXqP24Kw2G1JvthmvUftwN9sM16j9uCsNhtSb7YZr1H7cDfbDNeo/bgrDYbUm+2Ga9R+3A32wzXqP24Kw2G1JvthmvUftwN9sM16j9uCsNhtSb7YZr1H7cDfbDNeo/bgrDYbUm+2Ga9R+3A32wzXqP24Kw2G18q8xPD56lpGS8pRhJX202iaHmhtJoaf/wC8FW+2Ga9R+3AvvpbLnH5J1aZuug2pN9sM16j9uBvthmvUftwViNhtSb7YZr1H7cDfbDNeo/bgrDYbUm+2Ga9R+3A32wzXqP24Kw2G1JvthmvUftwN9sM16j9uCsNhtSb7YZr1H7cDfbDNeo/bgrDYbUm+2Ga9R+3A32wzXqP24Kw2G1JvthmvUftwN9sM16j9uCsNhtSb7YZr1H7cDfbDNeo/bgrDYbUm+2Ga9R+3A32wzXqP24Kw2G1JvthmvUftwN9sM16j9uCsNhtSb7YZr1H7cDfbDNeo/bgrDYbUm+2Ga9R+3A32wzXqP24Kw2G1JvthmvUftwN9sM16j9uCsNhtSb7YZr1H7cDfbDNeo/bgrDYbUm+2Ga9R+3A32wzXqP24Kw2G1JvthmvUftwN9sM16j9uCsNhtSb7YZr1H7cDfbDNeo/bgrDYbUm+2Ga9R+3BNh2J4fSsqVOpeUpZoQ88IzQ83nfUSYVwfR9mPxinZcjbeb7YZr1H7cDfbDNeo/bgrEbE7Um+2Ga9R+3A32wzXqP24Kw2G1JvthmvUftwN9sM16j9uCsNhtSb7YZr1H7cDfbDNeo/bgrDYbUm+2Ga9R+3A32wzXqP24Kw2G1JvthmvUftwN9sM16j9uCsNhtSb7YZr1H7cDfbDNeo/bgrDYbUm+2Ga9R+3A32wzXqP24Kw2G1JvthmvUftwN9sM16j9uCsNhtSb7YZr1H7cDfbDNeo/bgrDYbUm+2Ga9R+3A32wzXqP24Kw2G1JvthmvUftwN9sM16j9uCsNhtSb7YZr1H7cDfbDNeo/bgrDYbUm+2Ga9R+3A32wzXqP24Kw2G1JvthmvUftwN9sM16j9uCsNhtSb7YZr1H7cDfbDNeo/bgrDYbUm+2Ga9R+3A32wzXqP24Kw2G1JvthmvUftwfxYVqVxdXdWhUlnkjNJomljph/CuSW3p157UnZIuum42qwHFIAAAAAAAAAAACS79MseVn7uZWku/TLHlZ+7mVpnCERzZo2a3BmSnL3fZpMrNU7NbgzJTl7vs0mVnoLoJwGx7avXUqWu/IA7gxgAAAAAAAAAD0lyI9S8A6Lte6lebT0lyI9S8A6Lte6lat0n+4ybtq8oZ7DGX2wGnll1LspeJjF+XtO/kYZbm2UvExi/L2nfyMMt5aNuEV/Uq9NKrbbwA2CwgAAAAAAAAADdGxd4lsF5a7+8VGF26Ni7xLYLy1394qNfaSeEUfUj01M1hvO2EmE8GWvJS/BWkwngy15KX4NHclnm+bl56j5RdE3fczPNx6R5eeo+UXRN33Mzzcbg0YfD5R3qfKVe3xgAbSYAAAAAAAAAABqzYVcD5Vc5tezUZTas2FXA+VXObXs1HT+nnAbbtp9UMllvw0oA8+LgAAAAAAAAAAAAAAAAkhwrNzeHairSQ4Vm5vDtRTHNEqwEJAAAAAAAAAAAAAAAAAAAAAAAAAAAAAAAAEmKcH1vZ/FWkxTg+t7P4ppxhE4KwEJAAAAAAAAAAAAAAAAAAAAAAAAAAAAAAAAAASWP0t7zj8kitJY/S3vOPySK3KrFEYADikAAAAAAAAAAAAAAAAAAAAAAAAAAAAAAABJffS2XOPyTq0l99LZc4/JOrTOEIgAQkAAAAAAAAAAAAAAAAAAAAAAAAAAAAAAAASYVwfR9mPxirSYVwfR9mPxinkjmrAQkAAAAAAAAAAAAAAAAAAAAAAAAAAAAAAAASW3p157UnZVpLb0689qTspjCUSrAQkAAAAAAAAAAABJd+mWPKz93MrSXfpljys/dzK0zhCI5s0bNbgzJTl7vs0mVmqdmtwZkpy932aTKz0F0E4DY9tXrqVLXfkAdwYwAAAAAAAAAB6S5EepeAdF2vdSvNp6S5EepeAdF2vdStW6T/cZN21eUM9hjL7YDTyy6l2UvExi/L2nfyMMtzbKXiYxfl7Tv5GGW8tG3CK/qVemlVtt4AbBYQAAAAAAAAABujYu8S2C8td/eKjC7dGxd4lsF5a7+8VGvtJPCKPqR6amaw3nbCTCeDLXkpfgrSYTwZa8lL8GjuSzzfNy89R8ouibvuZnm49I8vPUfKLom77mZ5uNwaMPh8o71PlKvb4wANpMAAAAAAAAAAA1ZsKuB8quc2vZqMptWbCrgfKrnNr2ajp/TzgNt20+qGSy34aUAefFwZsyi2YVbAMoMTwL/AKfSV97rytabrvpGXdNznjLttruUdGnRp0aYtJvN/OH6/wCU3TF7387vvQTM2Q55t7ajLaNaKYiY2zHOfymGG1qmm65375bFb+20n+rx/RPLYrf22k/1eP6LMQ2V7D5g/t/+Vf8Akw9bX+bTvlsVv7bSf6vH9E8tit/baT/V4/osxB7D5g/t/wDlX/kdbX+bTvlsVv7bSf6vH9E8tit/baT/AFeP6LMQew+YP7f/AJV/5HW1/m075bFb+20n+rx/RPLYrf22k/1eP6LMQew+YP7f/lX/AJHW1/m075bFb+20n+rx/RPLYrf22k/1eP6LMQew+YP7f/lX/kdbX+bTvlsVv7bSf6vH9E8tit/baT/V4/osxB7D5g/t/wDlX/kdbX+bTvlsVv7bSf6vH9FzjM9sjamdbKyfJibJCXDISWdS73aF/u2nazSw2u13OX/6vn0/yYqd37EHjWr9EXHeUnx8/wDRHM2RZst8osLG6ummZidaqbp/+6rnKi0qmqImW0UkOFZubw7UVaSHCs3N4dqLSMc1mVYCEgAAAAAAAAAAAAAAAAAAAAAAAAAAAAAAACTFOD63s/irSYpwfW9n8U04wicFYCEgAAAAAAAAAAAAAAAAAAAAAAAAAAAAAAAAAJLH6W95x+SRWksfpb3nH5JFblViiMABxSAAAAAAAAAAAAAAAAAAAAAAAAAAAAAAAAkvvpbLnH5J1aS++lsucfknVpnCEQAISAAAAAAAAAAAAAAAAAAAAAAAAAAAAAAAAJMK4Po+zH4xVpMK4Po+zH4xTyRzVgISAAAAAAAAAAAAAAAAAAAAAAAAAAAAAAAAJLb0689qTsq0lt6dee1J2UxhKJVgISAAAAAAAAAAAAku/TLHlZ+7mVpLv0yx5Wfu5laZwhEc2aNmtwZkpy932aTKzVOzW4MyU5e77NJlZ6C6CcBse2r11KlrvyAO4MYAAAAAAAAAA9JciPUvAOi7XupXm09JciPUvAOi7XupWrdJ/uMm7avKGewxl9sBp5ZdS7KXiYxfl7Tv5GGW5tlLxMYvy9p38jDLeWjbhFf1KvTSq228ANgsIAAAAAAAAAA3RsXeJbBeWu/vFRhdujYu8S2C8td/eKjX2knhFH1I9NTNYbzthJhPBlryUvwVpMJ4MteSl+DR3JZ5vm5eeo+UXRN33MzzcekeXnqPlF0Td9zM83G4NGHw+Ud6nylXt8YAG0mAAAAAAAAAAAas2FXA+VXObXs1GU2rNhVwPlVzm17NR0/p5wG27afVDJZb8NKAPPi4PN/OH6/5TdMXvfzvSB5v5w/X/Kbpi97+dtDRh8TlHdp85YLfCHHwG41YAAAAAAAAAAd37EHjWr9EXHeUnSDu/Yg8a1foi47yk+B0p4NlPclzs96G0UkOFZubw7UVaSHCs3N4dqLzZHNclWAhIAAAAAAAAAAAAAAAAAAAAAAAAAAAAAAAAkxTg+t7P4q0mKcH1vZ/FNOMInBWAhIAAAAAAAAAAAAAAAAAAAAAAAAAAAAAAAAACSx+lvecfkkVpLH6W95x+SRW5VYojAAcUgAAAAAAAAAAAAAAAAAAAAAAAAAAAAAAAJL76Wy5x+SdWkvvpbLnH5J1aZwhEACEgAAAAAAAAAAAAAAAAAAAAAAAAAAAAAAACTCuD6Psx+MVaTCuD6Psx+MU8kc1YCEgAAAAAAAAAAAAAAAAAAAAAAAAAAAAAAACS29OvPak7KtJbenXntSdlMYSiVYCEgAAAAAAAAAAAJLv0yx5Wfu5laS79MseVn7uZWmcIRHNmjZrcGZKcvd9mkys1Ts1uDMlOXu+zSZWegugnAbHtq9dSpa78gDuDGAAAAAAAAAAPSXIj1LwDou17qV5tPSXIj1LwDou17qVq3Sf7jJu2ryhnsMZfbAaeWXUuyl4mMX5e07+RhlubZS8TGL8vad/Iwy3lo24RX9Sr00qttvADYLCAAAAAAAAAAN0bF3iWwXlrv7xUYXbo2LvEtgvLXf3io19pJ4RR9SPTUzWG87YSYTwZa8lL8FaTCeDLXkpfg0dyWeb5uXnqPlF0Td9zM83HpHl56j5RdE3fczPNxuDRh8PlHep8pV7fGABtJgAAAAAAAAAAGrNhVwPlVzm17NRlNqzYVcD5Vc5tezUdP6ecBtu2n1QyWW/DSgDz4uDzfzh+v8AlN0xe9/O9IHm/nD9f8pumL3v520NGHxOUd2nzlgt8IcfAbjVgAAAAAAAAAB3fsQeNav0Rcd5SdIO79iDxrV+iLjvKT4HSng2U9yXOz3obRSQ4Vm5vDtRVpIcKzc3h2ovNkc1yVYCEgAAAAAAAAAAAAAAAAAAAAAAAAAAAAAAACTFOD63s/irSYpwfW9n8U04wicFYCEgAAAAAAAAAAAAAAAAAAAAAAAAAAAAAAAAAJLH6W95x+SRWksfpb3nH5JFblViiMABxSAAAAAAAAAAAAAAAAAAAAAAAAAAAAAAAAkvvpbLnH5J1aS++lsucfknVpnCEQAISAAAAAAAAAAAAAAAAAAAAAAAAAAAAAAAAJMK4Po+zH4xVpMK4Po+zH4xTyRzVgISAAAAAAAAAAAAAAAAAAAAAAAAAAAAAAAAJLb0689qTsq0lt6dee1J2UxhKJVgISAAAAAAAAAAAAku/TLHlZ+7mVpLv0yx5Wfu5laZwhEc2aNmtwZkpy932aTKzVOzW4MyU5e77NJlZ6C6CcBse2r11KlrvyAO4MYAAAAAAAAAA9JciPUvAOi7XupXm09JciPUvAOi7XupWrdJ/uMm7avKGewxl9sBp5ZdS7KXiYxfl7Tv5GGW5tlLxMYvy9p38jDLeWjbhFf1KvTSq228ANgsIAAAAAAAAAA3RsXeJbBeWu/vFRhdujYu8S2C8td/eKjX2knhFH1I9NTNYbzthJhPBlryUvwVpMJ4MteSl+DR3JZ5vm5eeo+UXRN33MzzcekeXnqPlF0Td9zM83G4NGHw+Ud6nylXt8YAG0mAAAAAAAAAAAas2FXA+VXObXs1GU2rNhVwPlVzm17NR0/p5wG27afVDJZb8NKAPPi4PN/OH6/5TdMXvfzvSB5v5w/X/Kbpi97+dtDRh8TlHdp85YLfCHHwG41YAAAAAAAAAAd37EHjWr9EXHeUnSDu/Yg8a1foi47yk+B0p4NlPclzs96G0UkOFZubw7UVaSHCs3N4dqLzZHNclWAhIAAAAAAAAAAAAAAAAAAAAAAAAAAAAAAAAkxTg+t7P4q0mKcH1vZ/FNOMInBWAhIAAAAAAAAAAAAAAAAAAAAAAAAAAAAAAAAACSx+lvecfkkVpLH6W95x+SRW5VYojAAcUgAAAAAAAAAAAAAAAAAAAAAAAAAAAAAAAJL76Wy5x+SdWkvvpbLnH5J1aZwhEACEgAAAAAAAAAAAAAAAAAAAAAAAAAAAAAAACTCuD6Psx+MVaTCuD6Psx+MU8kc1YCEgAAAAAAAAAAAAAAAAAAAAAAAAAAAAAAACS29OvPak7KtJbenXntSdlMYSiVYCEgAAAAAAAAAAAJLv0yx5Wfu5laS79MseVn7uZWmcIRHNmjZrcGZKcvd9mkys1Ts1uDMlOXu+zSZWegugnAbHtq9dSpa78gDuDGAAAAAAAAAAPSXIj1LwDou17qV5tPSXIj1LwDou17qVq3Sf7jJu2ryhnsMZfbAaeWXUuyl4mMX5e07+RhlubZS8TGL8vad/Iwy3lo24RX9Sr00qttvADYLCAAAAAAAAAAN0bF3iWwXlrv7xUYXbo2LvEtgvLXf3io19pJ4RR9SPTUzWG87YSYTwZa8lL8FaTCeDLXkpfg0dyWeb5uXnqPlF0Td9zM83HpHl56j5RdE3fczPNxuDRh8PlHep8pV7fGABtJgAAAAAAAAAAGrNhVwPlVzm17NRlNqzYVcD5Vc5tezUdP6ecBtu2n1QyWW/DSgDz4uDzfzh+v8AlN0xe9/O9IHm/nD9f8pumL3v520NGHxOUd2nzlgt8IcfAbjVgAAAAAAAAAB3fsQeNav0Rcd5SdIO79iDxrV+iLjvKT4HSng2U9yXOz3obRSQ4Vm5vDtRVpIcKzc3h2ovNkc1yVYCEgAAAAAAAAAAAAAAAAAAAAAAAAAAAAAAACTFOD63s/irSYpwfW9n8U04wicFYCEgAAAAAAAAAAAAAAAAAAAAAAAAAAAAAAAAAJLH6W95x+SRWksfpb3nH5JFblViiMABxSAAAAAAAAAAAAAAAAAAAAAAAAAAAAAAAAkvvpbLnH5J1aS++lsucfknVpnCEQAISAAAAAAAAAAAAAAAAAAAAAAAAAAAAAAAAJMK4Po+zH4xVpMK4Po+zH4xTyRzVgISAAAAAAAAAAAAAAAAAAAAAAAAAAAAAAAAJLb0689qTsq0lt6dee1J2UxhKJVgISAAAAAAAAAAAAku/TLHlZ+7mVpLv0yx5Wfu5laZwhEc2aNmtwZkpy932aTKzVOzW4MyU5e77NJlZ6C6CcBse2r11KlrvyAO4MYAAAAAAAAAA9JciPUvAOi7XupXm09JciPUvAOi7XupWrdJ/uMm7avKGewxl9sBp5ZdS7KXiYxfl7Tv5GGW5tlLxMYvy9p38jDLeWjbhFf1KvTSq228ANgsIAAAAAAAAAA3RsXeJbBeWu/vFRhdujYu8S2C8td/eKjX2knhFH1I9NTNYbzthJhPBlryUvwVpMJ4MteSl+DR3JZ5vm5eeo+UXRN33MzzcekeXnqPlF0Td9zM83G4NGHw+Ud6nylXt8YAG0mAAAAAAAAAAAas2FXA+VXObXs1GU2rNhVwPlVzm17NR0/p5wG27afVDJZb8NKAPPi4PN/OH6/5TdMXvfzvSB5v5w/X/Kbpi97+dtDRh8TlHdp85YLfCHHwG41YAAAAAAAAAAd37EHjWr9EXHeUnSDu/Yg8a1foi47yk+B0p4NlPclzs96G0UkOFZubw7UVaSHCs3N4dqLzZHNclWAhIAAAAAAAAAAAAAAAAAAAAAAAAAAAAAAAAkxTg+t7P4q0mKcH1vZ/FNOMInBWAhIAAAAAAAAAAAAAAAAAAAAAAAAAAAAAAAAACSx+lvecfkkVpLH6W95x+SRW5VYojAAcUgAAAAAAAAAAAAAAAAAAAAAAAAAAAAAAAJL76Wy5x+SdWkvvpbLnH5J1aZwhEACEgAAAAAAAAAAAAAAAAAAAAAAAAAAAAAAACTCuD6Psx+MVaTCuD6Psx+MU8kc1YCEgAAAAAAAAAAAAAAAAAAAAAAAAAAAAAAACS29OvPak7KtJbenXntSdlMYSiVYCEgAAAAAAAAOGZzM5NPNzg8+J/s5iWLTy7nGaFCTc6FKWepLThNUrTfuw/emhDay7afz6drtYRmgiLxzMcSy4yzxPJrEcn8EwPBLPEsRyhu6trRku7+a0pU4U6M9WaaaeWlVmj5pNGiEvzxh54OQYPVxqvYSVMfsLKyvYxjt6NneT3NKWGnzaKk9KnGPm0f8AyQ0f9/nLh/V36ZY8rP3cytJd+mWPKz93MrTOEIjmzRs1uDMlOXu+zSZWap2a3BmSnL3fZpMrPQXQTgNj21eupUtd+QB3BjAAAAAAAAAAHpLkR6l4B0Xa91K82npLkR6l4B0Xa91K1bpP9xk3bV5Qz2GMvtgNPLLqXZS8TGL8vad/Iwy3NspeJjF+XtO/kYZby0bcIr+pV6aVW23gBsFhAAAAAAAAAAG6Ni7xLYLy1394qMLt0bF3iWwXlrv7xUa+0k8Io+pHpqZrDedsJMJ4MteSl+CtJhPBlryUvwaO5LPN83Lz1Hyi6Ju+5mebj0jy89R8ouibvuZnm43Bow+HyjvU+Uq9vjAA2kwAAAAAAAAAADVmwq4Hyq5za9moym1ZsKuB8quc2vZqOn9POA23bT6oZLLfhpQB58XB5v5w/X/Kbpi97+d6QPN/OH6/5TdMXvfztoaMPico7tPnLBb4Q4+A3GrAAAAAAAAAADu/Yg8a1foi47yk6Qd37EHjWr9EXHeUnwOlPBsp7kudnvQ2ikhwrNzeHairSQ4Vm5vDtRebI5rkqwEJAAAAAAAAAAAAAAAAAAAAAAAAAAAAAAAAEmKcH1vZ/FWkxTg+t7P4ppxhE4KwEJAAAAAAAAAAAAAAAAAAAAAAAAAAAAAAAAAASWP0t7zj8kitJY/S3vOPySK3KrFEYADikAAAAAAAAAAAAAAAAAAAAAAAAAAAAAAABJffS2XOPyTq0l99LZc4/JOrTOEIgAQkAAAAAAAAAAAAAAAAAAAAAAAAAAAAAAAASYVwfR9mPxirSYVwfR9mPxinkjmrAQkAAAAAAAAAAAAAAAAAAAAAAAAAAAAAAAASW3p157UnZVpLb0689qTspjCUSrAQkAAAAAAAAdfZ+sMxLGM1uLYfhGH3N9dVKtpGShbUpqtSaEtzSjHRLLCMY6IQjGP/AGhF2CJibpvHE8v7fIyvbWf7b5ERyhs5ak25x3imxWFvU0Q//ZSSVKkNtDT+9LJGHm0TRhphp+XmSwjFsGyPrW2IWF9h9lUxK5rYPYX1SM1ezw6aaG4UZ4RjGMmiGnRJGMYywjCWOjRoh2AF+y4Q4hLVmuLKFGpLJPus2iaaXbQh+5N/LTB/e44nr9Hq8fEXfpljys/dzK033RDjdtlmLZnSXUmG5K/KLiSpCNe70bWntdH7tP8A7xZcap2a3BmSnL3fZpMrPQXQTbmGx/d66lW13wB29jAAAAAAAAAAHo3kVRxGORuAxlvqMIb2WuiEaEY6IblL/wDk85HpLkR6l4B0Xa91K1bpOm6wyftq8oZ7DGX0NxxPX6PV4+I3HE9fo9Xj4lY1BrSsXOndk/SvpczmLRr3dKeTd7XTLLR2sfp5P57aLELc2yl4mMX5e07+RhlvHRvN+aK/qT6aVW23gBsBiAAAAAAAAAAG4NjFSvpszWDRo3dKSTdbvRLNR20fSJ/57aDD7dGxd4lsF5a7+8VGvtJM3Zpo+pHpqZrHedm7jiev0erx8SXDKWIRw+3jTvaUssacuiEaEYxhDR/jtn1UmE8GWvJS/BpDWm5Yu2vh5dUcRhkTlDGa+oxhvVd6YQoRhphuM3/5POZ6R5eeo+UXRN33Mzzcbf0Yzfk+UdtPlLBb4wANosAAAAAAAAAAA1NsMpLqfCMqPk9xJThC5tdO2p7bT+7U/wC8GWWrNhVwPlVzm17NR0/p3szFbdtPqhkst9onccT1+j1ePiNxxPX6PV4+JWPP2tK3ck3HE9fo9Xj4nnTnBhNDL3KWE8YRm33vNMYQ0aY7tO9IXm/nD9f8pumL3v52z9GM35TlHdp85YLeNkOPgNxK4AAAAAAAAAA7r2I8tefOnXhQqy05t6a/nmk20NG6Uv5aYOlHd+xB41q/RFx3lJ8DpTwbKe5LnRvQ2NuOJ6/R6vHxJoUsQ3xjD5bS2+4Qjttwjo0baPm0bZ9RJDhWbm8O1F5uiqVyYNxxPX6PV4+I3HE9fo9Xj4lYjWkuSbjiev0erx8RuOJ6/R6vHxKw1pLkm44nr9Hq8fEbjiev0erx8SsNaS5JuOJ6/R6vHxG44nr9Hq8fErDWkuSbjiev0erx8RuOJ6/R6vHxKw1pLkm44nr9Hq8fEbjiev0erx8SsNaS5JuOJ6/R6vHxG44nr9Hq8fErDWkuSbjiev0erx8RuOJ6/R6vHxKw1pLkm44nr9Hq8fEbjiev0erx8SsNaS5JuOJ6/R6vHxG44nr9Hq8fErDWkuSbjiev0erx8RuOJ6/R6vHxKw1pLkm44nr9Hq8fEbjiev0erx8SsNaS5JuOJ6/R6vHxG44nr9Hq8fErDWkuSbjiev0erx8RuOJ6/R6vHxKw1pLkm44nr9Hq8fEbjiev0erx8SsNaS5JuOJ6/R6vHxG44nr9Hq8fErDWkuSbjiev0erx8RuOJ6/R6vHxKw1pLkm44nr9Hq8fEmxGliELKrGpe0ppdHnhChGGnz/47Z9RJinB9b2fxTTVN8ExsNxxPX6PV4+I3HE9fo9Xj4lYjWkuSbjiev0erx8RuOJ6/R6vHxKw1pLkm44nr9Hq8fEbjiev0erx8SsNaS5JuOJ6/R6vHxG44nr9Hq8fErDWkuSbjiev0erx8RuOJ6/R6vHxKw1pLkm44nr9Hq8fEbjiev0erx8SsNaS5JuOJ6/R6vHxG44nr9Hq8fErDWkuSbjiev0erx8RuOJ6/R6vHxKw1pLkm44nr9Hq8fEbjiev0erx8SsNaS5JuOJ6/R6vHxG44nr9Hq8fErDWkuSbjiev0erx8RuOJ6/R6vHxKw1pLkm44nr9Hq8fEbjiev0erx8SsNaS5JuOJ6/R6vHxG44nr9Hq8fErDWkuSbjiev0erx8RuOJ6/R6vHxKw1pLkm44nr9Hq8fEbjiev0erx8SsNaS5JuOJ6/R6vHxG44nr9Hq8fErDWkuSbjiev0erx8RuOJ6/R6vHxKw1pLkm44nr9Hq8fEbjiev0erx8SsNaS58qzpYhGpd7S9pQjCvom00Ix0x2kvn/i838lW44nr9Hq8fEWP0t7zj8kitNVU3oiNiTccT1+j1ePiNxxPX6PV4+JWI1pTck3HE9fo9Xj4jccT1+j1ePiVhrSXJNxxPX6PV4+I3HE9fo9Xj4lYa0lyTccT1+j1ePiNxxPX6PV4+JWGtJck3HE9fo9Xj4jccT1+j1ePiVhrSXJNxxPX6PV4+I3HE9fo9Xj4lYa0lyTccT1+j1ePiNxxPX6PV4+JWGtJck3HE9fo9Xj4jccT1+j1ePiVhrSXJNxxPX6PV4+I3HE9fo9Xj4lYa0lyTccT1+j1ePiNxxPX6PV4+JWGtJck3HE9fo9Xj4jccT1+j1ePiVhrSXJNxxPX6PV4+I3HE9fo9Xj4lYa0lyTccT1+j1ePiNxxPX6PV4+JWGtJck3HE9fo9Xj4jccT1+j1ePiVhrSXJNxxPX6PV4+I3HE9fo9Xj4lYa0lyTccT1+j1ePiNxxPX6PV4+JWGtJck3HE9fo9Xj4jccT1+j1ePiVhrSXPlXlLEIVLTb3tKMY19EuihGGiO0m8/wDF5/5qtxxPX6PV4+IvvpbLnH5J1aZqm6C5JuOJ6/R6vHxG44nr9Hq8fErEa0lyTccT1+j1ePiNxxPX6PV4+JWGtJck3HE9fo9Xj4jccT1+j1ePiVhrSXJNxxPX6PV4+I3HE9fo9Xj4lYa0lyTccT1+j1ePiNxxPX6PV4+JWGtJck3HE9fo9Xj4jccT1+j1ePiVhrSXJNxxPX6PV4+I3HE9fo9Xj4lYa0lyTccT1+j1ePiNxxPX6PV4+JWGtJck3HE9fo9Xj4jccT1+j1ePiVhrSXJNxxPX6PV4+I3HE9fo9Xj4lYa0lyTccT1+j1ePiNxxPX6PV4+JWGtJck3HE9fo9Xj4jccT1+j1ePiVhrSXJNxxPX6PV4+I3HE9fo9Xj4lYa0lyTccT1+j1ePiNxxPX6PV4+JWGtJck3HE9fo9Xj4jccT1+j1ePiVhrSXJNxxPX6PV4+I3HE9fo9Xj4lYa0lyTccT1+j1ePiNxxPX6PV4+JWGtJck3HE9fo9Xj4k2HUsQjZUo072lLLo80I0Ix0ef8Ax2z6iTCuD6Psx+MU603Iu2m44nr9Hq8fEbjiev0erx8SsRrSm5JuOJ6/R6vHxG44nr9Hq8fErDWkuSbjiev0erx8RuOJ6/R6vHxKw1pLkm44nr9Hq8fEbjiev0erx8SsNaS5JuOJ6/R6vHxG44nr9Hq8fErDWkuSbjiev0erx8RuOJ6/R6vHxKw1pLkm44nr9Hq8fEbjiev0erx8SsNaS5JuOJ6/R6vHxG44nr9Hq8fErDWkuSbjiev0erx8RuOJ6/R6vHxKw1pLkm44nr9Hq8fEbjiev0erx8SsNaS5JuOJ6/R6vHxG44nr9Hq8fErDWkuSbjiev0erx8RuOJ6/R6vHxKw1pLkm44nr9Hq8fEbjiev0erx8SsNaS5JuOJ6/R6vHxG44nr9Hq8fErDWkuSbjiev0erx8RuOJ6/R6vHxKw1pLkm44nr9Hq8fEbjiev0erx8SsNaS5JuOJ6/R6vHxG44nr9Hq8fErDWkuSbjiev0erx8T+LCWrLdXcK9SWefbSaZpZdrD+H/DTFcktvTrz2pOyRN8SXKwHFIAAAAAAAAAAACS79MseVn7uZWku/TLHlZ+7mVpnCERzZo2a3BmSnL3fZpMrNU7NbgzJTl7vs0mVnoLoJwGx7avXUqWu/IA7gxgAAAAAAAAAD0lyI9S8A6Lte6lebT0lyI9S8A6Lte6lat0n+4ybtq8oZ7DGX2wGnll1LspeJjF+XtO/kYZbm2UvExi/L2nfyMMt5aNuEV/Uq9NKrbbwA2CwgAAAAAAAAADdGxd4lsF5a7+8VGF26Ni7xLYLy1394qNfaSeEUfUj01M1hvO2EmE8GWvJS/BWkwngy15KX4NHclnm+bl56j5RdE3fczPNx6R5eeo+UXRN33Mzzcbg0YfD5R3qfKVe3xgAbSYAAAAAAAAAABqzYVcD5Vc5tezUZTas2FXA+VXObXs1HT+nnAbbtp9UMllvw0oA8+Lg8384fr/lN0xe9/O9IHm/nD9f8pumL3v520NGHxOUd2nzlgt8IcfAbjVgAAAAAAAAAB3fsQeNav0Rcd5SdIO79iDxrV+iLjvKT4HSng2U9yXOz3obRSQ4Vm5vDtRVpIcKzc3h2ovNkc1yVYCEgAAAAAAAAAAAAAAAAAAAAAAAAAAAAAAACTFOD63s/irSYpwfW9n8U04wicFYCEgAAAAAAAAAAAAAAAAAAAAAAAAAAAAAAAAAJLH6W95x+SRWksfpb3nH5JFblViiMABxSAAAAAAAAAAAAAAAAAAAAAAAAAAAAAAAAkvvpbLnH5J1aS++lsucfknVpnCEQAISAAAAAAAAAAAAAAAAAAAAAAAAAAAAAAAAJMK4Po+zH4xVpMK4Po+zH4xTyRzVgISAAAAAAAAAAAAAAAAAAAAAAAAAAAAAAAAJLb0689qTsq0lt6dee1J2UxhKJVgISAAAAAAAAAAAAku/TLHlZ+7mVpLv0yx5Wfu5laZwhEc2aNmtwZkpy932aTKzVOzW4MyU5e77NJlZ6C6CcBse2r11KlrvyAO4MYAAAAAAAAAA9JciPUvAOi7XupXm09JciPUvAOi7XupWrdJ/uMm7avKGewxl9sBp5ZdS7KXiYxfl7Tv5GGW5tlLxMYvy9p38jDLeWjbhFf1KvTSq228ANgsIAAAAAAAAAA3RsXeJbBeWu/vFRhdujYu8S2C8td/eKjX2knhFH1I9NTNYbzthJhPBlryUvwVpMJ4MteSl+DR3JZ5vm5eeo+UXRN33MzzcekeXnqPlF0Td9zM83G4NGHw+Ud6nylXt8YAG0mAAAAAAAAAAAas2FXA+VXObXs1GU2rNhVwPlVzm17NR0/p5wG27afVDJZb8NKAPPi4PN/OH6/5TdMXvfzvSB5v5w/X/ACm6Yve/nbQ0YfE5R3afOWC3whx8BuNWAAAAAAAAAAHd+xB41q/RFx3lJ0g7v2IPGtX6IuO8pPgdKeDZT3Jc7PehtFJDhWbm8O1FWkhwrNzeHai82RzXJVgISAAAAAAAAAAAAAAAAAAAAAAAAAAAAAAAAJMU4Prez+KtJinB9b2fxTTjCJwVgISAAAAAAAAAAAAAAAAAAAAAAAAAAAAAAAAAAksfpb3nH5JFaSx+lvecfkkVuVWKIwAHFIAAAAAAAAAAAAAAAAAAAAAAAAAAAAAAACS++lsucfknVpL76Wy5x+SdWmcIRAAhIAAAAAAAAAAAAAAAAAAAAAAAAAAAAAAAAkwrg+j7MfjFWkwrg+j7MfjFPJHNWAhIAAAAAAAAAAAAAAAAAAAAAAAAAAAAAAAAktvTrz2pOyrSW3p157UnZTGEolWAhIAAAAAAAAAAACS79MseVn7uZWku/TLHlZ+7mVpnCERzZo2a3BmSnL3fZpMrNU7NbgzJTl7vs0mVnoLoJwGx7avXUqWu/IA7gxgAAAAAAAAAD0lyI9S8A6Lte6lebT0lyI9S8A6Lte6lat0n+4ybtq8oZ7DGX2wGnll1LspeJjF+XtO/kYZbm2UvExi/L2nfyMMt5aNuEV/Uq9NKrbbwA2CwgAAAAAAAAADdGxd4lsF5a7+8VGF26Ni7xLYLy1394qNfaSeEUfUj01M1hvO2EmE8GWvJS/BWkwngy15KX4NHclnm+bl56j5RdE3fczPNx6R5eeo+UXRN33Mzzcbg0YfD5R3qfKVe3xgAbSYAAAAAAAAAABqzYVcD5Vc5tezUZTas2FXA+VXObXs1HT+nnAbbtp9UMllvw0oA8+Lg8384fr/lN0xe9/O9IHm/nD9f8pumL3v520NGHxOUd2nzlgt8IcfAbjVgAAAAAAAAAB3fsQeNav0Rcd5SdIO79iDxrV+iLjvKT4HSng2U9yXOz3obRSQ4Vm5vDtRVpIcKzc3h2ovNkc1yVbFuycyjyhwzO7iNrhuPYjaUYW1tNudC6npy6Y0pdMdEsYQbSYc2VXHJiXNbXuoO+aOqKbTO1UVxfGpOPbSx22666/bPLD+rMZ6/V8R+2eWH9WYz1+r4nxxu/wD01h+iP9oVb5fY/bPLD+rMZ6/V8R+2eWH9WYz1+r4nxw/01h+iP9oL5fY/bPLD+rMZ6/V8R+2eWH9WYz1+r4nxw/01h+iP9oL5fY/bPLD+rMZ6/V8R+2eWH9WYz1+r4nxw/wBNYfoj/aC+X2P2zyw/qzGev1fEftnlh/VmM9fq+J8cP9NYfoj/AGgvl9j9s8sP6sxnr9XxH7Z5Yf1ZjPX6vifHD/TWH6I/2gvl9j9s8sP6sxnr9XxOXZosqsqLzOhkta3eUmKV6NXFbeWenUvKk0s0NvDzRhGOiLrlzLMzxr5J9LW3bgo5zyaxjIraYojcq5R+Uppmb4ehwDzCvAAAAAAAAAAAAAAAACTFOD63s/irSYpwfW9n8U04wicFYCEgAAAAAAAAAAAAAAAAAAAAAAAAAAAAAAAAAJLH6W95x+SRWksfpb3nH5JFblViiMABxSAAAAAAAAAAAAAAAAAAAAAAAAAAAAAAAAkvvpbLnH5J1aS++lsucfknVpnCEQAISAAAAAAAAAAAAAAAAAAAAAAAAAAAAAAAAJMK4Po+zH4xVpMK4Po+zH4xTyRzVgISAAAAAAAAAAAAAAAAAAAAAAAAAAAAAAAAJLb0689qTsq0lt6dee1J2UxhKJVgISAAAAAAAAAAAAku/TLHlZ+7mVpLv0yx5Wfu5laZwhEc2aNmtwZkpy932aTKzVOzW4MyU5e77NJlZ6C6CcBse2r11KlrvyAO4MYAAAAAAAAAA9JciPUvAOi7XupXm09JciPUvAOi7XupWrdJ/uMm7avKGewxl9sBp5ZdS7KXiYxfl7Tv5GGW5tlLxMYvy9p38jDLeWjbhFf1KvTSq228ANgsIAAAAAAAAAA3RsXeJbBeWu/vFRhdujYu8S2C8td/eKjX2knhFH1I9NTNYbzthJhPBlryUvwVpMJ4MteSl+DR3JZ5vm5eeo+UXRN33MzzcekeXnqPlF0Td9zM83G4NGHw+Ud6nylXt8YAG0mAAAAAAAAAAAas2FXA+VXObXs1GU2rNhVwPlVzm17NR0/p5wG27afVDJZb8NKAPPi4PN/OH6/5TdMXvfzvSB5v5w/X/Kbpi97+dtDRh8TlHdp85YLfCHHwG41YAAAAAAAAAAd37EHjWr9EXHeUnSDu/Yg8a1foi47yk+B0p4NlPclzs96G0UkOFZubw7UVaSHCs3N4dqLzZHNclWw5squOTEua2vdQbjYc2VXHJiXNbXuoO/aN+L1fTq86WK23XUQDeiqAAAAAAAAAAOZZmeNfJPpa27cHDXMszPGvkn0tbduCjnP4G27lXlKacYehwDy0vgOltkPnnypzTXGBUsm7LC7iGJyXE1b5bSqT7WNONPRtdpPLo/jjp06f5L+bc3W+dsqpyTJrteq+6+bsImfKEVTFMXy7pGNfLHzofUuTHVa/6x5Y+dD6lyY6rX/Wdp/D3PX6afEx9dS2UMa+WPnQ+pcmOq1/1jyx86H1Lkx1Wv8ArH4e56/TT4jrqWyhjXyx86H1Lkx1Wv8ArHlj50PqXJjqtf8AWPw9z1+mnxHXUtlDGvlj50PqXJjqtf8AWPLHzofUuTHVa/6x+Huev00+I66lsoY18sfOh9S5MdVr/rHlj50PqXJjqtf9Y/D3PX6afEddS2UMa+WPnQ+pcmOq1/1jyx86H1Lkx1Wv+sfh7nr9NPiOupbKGNfLHzofUuTHVa/6x5Y+dD6lyY6rX/WPw9z1+mnxHXUtlJMU4Prez+L9LGvPc2Vvc1IQhNVpSTzaPm0xhCL88U4Prez+LpMRdVdLJOCsHXufPODjWbPIaOU2A21lXuoXlK32l3JNPT2s0JtPmlmljp80P5s+R5JaZflFGTWO9VN0dskzdF8uwhjXyx86H1Lkx1Wv+seWPnQ+pcmOq1/1nb/w9z1+mnxMfXUtlDGvlj50PqXJjqtf9Y8sfOh9S5MdVr/rH4e56/TT4jrqWyhjXyx86H1Lkx1Wv+seWPnQ+pcmOq1/1j8Pc9fpp8R11LZQxr5Y+dD6lyY6rX/WPLHzofUuTHVa/wCsfh7nr9NPiOupbKGNfLHzofUuTHVa/wCseWPnQ+pcmOq1/wBY/D3PX6afEddS2UMa+WPnQ+pcmOq1/wBY8sfOh9S5MdVr/rH4e56/TT4jrqWyhjXyx86H1Lkx1Wv+seWPnQ+pcmOq1/1j8Pc9fpp8R11LZQ4lmoysxLLrN9g+VeL0bald4hTqT1ZLeWaWnCMtWeWG1hNGMfmlh88YuWum5TYV5LbV2FpvUzMT2xN0skTfF4AwpAAAAAAAAAAAAAAAASWP0t7zj8kitJY/S3vOPySK3KrFEYADikAAAAAAAAAAAAAAAAAAAAAAAAAAAAAAABJffS2XOPyTq0l99LZc4/JOrTOEIgAQkAAAAAAAAAAAAAAAAAAAAAAAAAAAAAAAASYVwfR9mPxirSYVwfR9mPxinkjmrAQkAAAAAAAAAAAAAAAAAAAAAAAAAAAAAAAASW3p157UnZVpLb0689qTspjCUSrAQkAAAAAAAAAAABJd+mWPKz93MrSXfpljys/dzK0zhCI5s0bNbgzJTl7vs0mVmqdmtwZkpy932aTKz0F0E4DY9tXrqVLXfkAdwYwAAAAAAAAAB6S5EepeAdF2vdSvNp6S5EepeAdF2vdStW6T/cZN21eUM9hjL7YDTyy6l2UvExi/L2nfyMMtzbKXiYxfl7Tv5GGW8tG3CK/qVemlVtt4AbBYQAAAAAAAAABujYu8S2C8td/eKjC7dGxd4lsF5a7+8VGvtJPCKPqR6amaw3nbCTCeDLXkpfgrSYTwZa8lL8GjuSzzfNy89R8ouibvuZnm49I8vPUfKLom77mZ5uNwaMPh8o71PlKvb4wANpMAAAAAAAAAAA1ZsKuB8quc2vZqMptWbCrgfKrnNr2ajp/TzgNt20+qGSy34aUAefFweb+cP1/ym6Yve/nekDzfzh+v+U3TF7387aGjD4nKO7T5ywW+EOPgNxqwAAAAAAAAAA7v2IPGtX6IuO8pOkHd+xB41q/RFx3lJ8DpTwbKe5LnZ70NopIcKzc3h2oq0kOFZubw7UXmyOa5KthzZVccmJc1te6g3Gw5squOTEua2vdQd+0b8Xq+nV50sVtuuogG9FUAAAAAAAAAAcyzM8a+SfS1t24OGuZZmeNfJPpa27cFHOfwNt3KvKU04w9DgHlpfGWdmv6ZkjyV98aLUzLOzX9MyR5K++NF27oJx6w/d6KmO13JZlAehVMAAAAAAAAAAAB6a4TwVZc3p9mBinB9b2fxMJ4Ksub0+zAxTg+t7P4vKFXvJ7V+cFbpbZb8Ukek7b4Tu6XS2y34pI9J23wnfZ6McZybvx5uNpuyxQA9LKQAAAAAAAAAAADfGx04l8meQrd/UdkOt9jpxL5M8hW7+o7IeYM+cUyn6lfqleo3YAHy3IAAAAAAAAAAAAAAABJY/S3vOPySK0lj9Le84/JIrcqsURgAOKQAAAAAAAAAAAAAAAAAAAAAAAAAAAAAAAEl99LZc4/JOrSX30tlzj8k6tM4QiABCQAAAAAAAAAAAAAAAAAAAAAAAAAAAAAAABJhXB9H2Y/GKtJhXB9H2Y/GKeSOasBCQAAAAAAAAAAAAAAAAAAAAAAAAAAAAAAABJbenXntSdlWktvTrz2pOymMJRKsBCQAAAAAAAAAAAEl36ZY8rP3cytJd+mWPKz93MrTOEIjmzRs1uDMlOXu+zSZWap2a3BmSnL3fZpMrPQXQTgNj21eupUtd+QB3BjAAAAAAAAAAHpLkR6l4B0Xa91K82npLkR6l4B0Xa91K1bpP9xk3bV5Qz2GMvtgNPLLqXZS8TGL8vad/Iwy3NspeJjF+XtO/kYZby0bcIr+pV6aVW23gBsFhAAAAAAAAAAG6Ni7xLYLy1394qMLt0bF3iWwXlrv7xUa+0k8Io+pHpqZrDedsJMJ4MteSl+CtJhPBlryUvwaO5LPN83Lz1Hyi6Ju+5mebj0jy89R8ouibvuZnm43Bow+HyjvU+Uq9vjAA2kwAAAAAAAAAADVmwq4Hyq5za9moym1ZsKuB8quc2vZqOn9POA23bT6oZLLfhpQB58XB5v5w/X/ACm6Yve/nekDzfzh+v8AlN0xe9/O2how+Jyju0+csFvhDj4DcasAAAAAAAAAAO79iDxrV+iLjvKTpB3fsQeNav0Rcd5SfA6U8GynuS52e9DaKSHCs3N4dqKtJDhWbm8O1F5sjmuSrYc2VXHJiXNbXuoNxsObKrjkxLmtr3UHftG/F6vp1edLFbbrqIBvRVAAAAAAAAAAHMszPGvkn0tbduDhrmWZnjXyT6Wtu3BRzn8DbdyrylNOMPQ4B5aXxlnZr+mZI8lffGi1Myzs1/TMkeSvvjRdu6CcesP3eipjtdyWZQHoVTAAAAAAAAAAAAemuE8FWXN6fZgYpwfW9n8TCeCrLm9PswMU4Prez+LyhV7ye1fnBW6W2W/FJHpO2+E7ul0tst+KSPSdt8J32ejHGcm78ebjabssUAPSykAAAAAAAAAAAA3xsdOJfJnkK3f1HZDrfY6cS+TPIVu/qOyHmDPnFMp+pX6pXqN2B8DL/Gb3J3IfH8ew2aSW7w7Dbi6oRnl20u3kpzTS6Yfzhpg++4lnb4rcruhL3uZlXIaKbTKrKiqL4mqnzhM4Mo+Vnnd1nCeow/5PKzzu6zhPUYf8umh6M9mcz/21HhhT6yr83cvlZ53dZwnqMP8Ak8rPO7rOE9Rh/wAumg9mcz/21Hhg6yr83cvlZ53dZwnqMP8Ak8rPO7rOE9Rh/wAumg9mcz/21Hhg6yr83cvlZ53dZwnqMP8Ak8rPO7rOE9Rh/wAumg9mcz/21Hhg6yr83cvlZ53dZwnqMP8Ak8rPO7rOE9Rh/wAumg9mcz/21Hhg6yr83cvlZ53dZwnqMP8Ak8rPO7rOE9Rh/wAumg9mcz/21Hhg6yr83cvlZ53dZwnqMP8Ak8rPO7rOE9Rh/wAumg9mcz/21Hhg6yr825NjlnJynzm5OYriuVFa3nrWt7C3pQoUYU5YS7nLN83846Yu3Gethj6k470rDuZGhWiOlOT2WS53t7GwpimmJ2RGyI2QtUTfTEyksfpb3nH5JFaSx+lvecfkkVvhVYuUYMX4tsqc7Nhil5Y0brC407e4qUpYzWUNMYSzRhDT5/n8yTys87us4T1GH/LqrKP1hxTntftxfPekbLo1meqzpmcmowj/APjCn1lX5u5fKzzu6zhPUYf8nlZ53dZwnqMP+XTQ5+zOZ/7ajwwdZV+buXys87us4T1GH/J5Wed3WcJ6jD/l00Hszmf+2o8MHWVfm7l8rPO7rOE9Rh/yeVnnd1nCeow/5dNB7M5n/tqPDB1lX5u5fKzzu6zhPUYf8nlZ53dZwnqMP+XTQezOZ/7ajwwdZV+buXys87us4T1GH/J5Wed3WcJ6jD/l00Hszmf+2o8MHWVfm7l8rPO7rOE9Rh/yeVnnd1nCeow/5dNB7M5n/tqPDB1lX5td7HTPZlznMytxHB8qK1lNbWuHTXMkKFvCnHbwq05fPHT82iaLQrHuwz4wcZ6Gn7+k2E0t02ySwyHO9Vjk1EU03U7Ii6MFmymZpvkAdSZGWc82yIzj5D5ysZyWwKvh8tjYxoQpQq2sJ5/36FOeOmOnz+eaLhXlZ53dZwnqMP8Al8fZLcduUvtWv3Wi6yehMzdHs1W2bcntbTJ6JqmiiZmaY2zNMXyp1V1RM7XcvlZ53dZwnqMP+Tys87us4T1GH/LpofS9mcz/ANtR4YR1lX5u5fKzzu6zhPUYf8nlZ53dZwnqMP8Al00Hszmf+2o8MHWVfm7l8rPO7rOE9Rh/yeVnnd1nCeow/wCXTQezOZ/7ajwwdZV+buXys87us4T1GH/J5Wed3WcJ6jD/AJdNB7M5n/tqPDB1lX5u5fKzzu6zhPUYf8nlZ53dZwnqMP8Al00Hszmf+2o8MHWVfm7l8rPO7rOE9Rh/yeVnnd1nCeow/wCXTQezOZ/7ajwwdZV+bSOanZG5y8sc4eB5M4xc4f8AIr+4jJW3K0hLPGWEk02iEdMdHzNXsAbH7jjyX53N3c7f7UukDIMlzfl9nZ5LZxRE0X3RF23WlYsZmqNqS++lsucfknVpL76Wy5x+SdW6JOEMkACEgAAAAAAAAAAAAAAAAAAAAAAAAAAAAAAACTCuD6Psx+MVaTCuD6Psx+MU8kc1YCEgAAAAAAAAAAAAAAAAAAAAAAAAAAAAAAACS29OvPak7KtJbenXntSdlMYSiVYCEgAAAAAAAAAAAJLv0yx5Wfu5laS79MseVn7uZWmcIRHNmjZrcGZKcvd9mkys1Ts1uDMlOXu+zSZWegugnAbHtq9dSpa78gDuDGAAAAAAAAAAPSXIj1LwDou17qV5tPSXIj1LwDou17qVq3Sf7jJu2ryhnsMZfbAaeWXUuyl4mMX5e07+RhlubZS8TGL8vad/Iwy3lo24RX9Sr00qttvADYLCAAAAAAAAAAN0bF3iWwXlrv7xUYXbo2LvEtgvLXf3io19pJ4RR9SPTUzWG87YSYTwZa8lL8FaTCeDLXkpfg0dyWeb5uXnqPlF0Td9zM83HpHl56j5RdE3fczPNxuDRh8PlHep8pV7fGABtJgAAAAAAAAAAGrNhVwPlVzm17NRlNqzYVcD5Vc5tezUdP6ecBtu2n1QyWW/DSgDz4uDzfzh+v8AlN0xe9/O9IHm/nD9f8pumL3v520NGHxOUd2nzlgt8IcfAbjVgAAAAAAAAAB3fsQeNav0Rcd5SdIO79iDxrV+iLjvKT4HSng2U9yXOz3obRSQ4Vm5vDtRVpIcKzc3h2ovNkc1yVbDmyq45MS5ra91BuNhzZVccmJc1te6g79o34vV9OrzpYrbddRAN6KoAAAAAAAAAA5lmZ418k+lrbtwcNcyzM8a+SfS1t24KOc/gbbuVeUppxh6HAPLS+Ms7Nf0zJHkr740WpmWdmv6ZkjyV98aLt3QTj1h+70VMdruSzKA9CqYAAAAAAAAAAAD01wngqy5vT7MDFOD63s/iYTwVZc3p9mBinB9b2fxeUKveT2r84K3S2y34pI9J23wnd0ultlvxSR6TtvhO+z0Y4zk3fjzcbTdligB6WUgAAAAAAAAAAAG+NjpxL5M8hW7+o7Idb7HTiXyZ5Ct39R2Q8wZ84plP1K/VK9RuwOJZ2+K3K7oS97mZy1xLO3xW5XdCXvczK+bvjLLvU+cJnB52APU6gAAAAAAAAAAAA13sMfUnHelYdzI0Kz1sMfUnHelYdzI0K849MOOZR2x5Qu2e7CSx+lvecfkkVpLH6W95x+SRW65Vi5Rg8z8o/WHFOe1+3F899DKP1hxTntftxfPerLD3VPZChIAygAAAAAAAAADv7YZ8YOM9DT9/SbCY92GfGDjPQ0/f0mwmgtIHG6+7T5LdjugDpLKwZsluO3KX2rX7rRdZOzdktx25S+1a/daLrJ6dzDwrJfp0emFGrekAfWcQAAAAAAAAAHYOx+448l+dzd3O3+wBsfuOPJfnc3dzt/tJ6TOJWXc/lUtWG6kvvpbLnH5J1aS++lsucfknVtczhDLAAhIAAAAAAAAAAAAAAAAAAAAAAAAAAAAAAAAkwrg+j7MfjFWkwrg+j7MfjFPJHNWAhIAAAAAAAAAAAAAAAAAAAAAAAAAAAAAAAAktvTrz2pOyrSW3p157UnZTGEolWAhIAAAAAAAAnvr+xwu0qX+J3tC0tqMIRqVq9SFOnJCMdENM00YQh54wgodS7JXAMJvs3F9jd5abvd2NS0hbRqVJppKMY3VKEZ5acY7SE+iMZdvCG22sYw06IxgmIvm4dmYzjuB5OWE2K5Q4zY4XZSTSyzXN7cSUKUsYx0QhGeeMIQjGPzed+2H4jh+LWVHE8Kvre9s7mSFSjcW9WWpTqyR+aaWaWMYTQ/7wdfZTzRuc+eRVjfaJrSjhOKXlrJNDTL8rhGjJtof/lCnPPoj/KE0f8X+5nafya+y9sbSWWXDbbKu6haSSy7WWSM1KlPWll82jRus0/mh/OMS7Yi9z279MseVn7uZWhxCpuVxZVIyTz6Ks3mkhpjH9yb+T+98JdTu/cxTMTMQi/bLOezW4MyU5e77NJlZqTZnXMK+G5KwhRrSaK939JJGXT+7TZbegugmzMNj+711KtrvADt7GAAAAAAAAAAPSXIj1LwDou17qV5tPRzIq/llyNwGX5LdR0YZaw0wpR0fRStW6TovsMn7avKGewnbLkgk3wl1S69zE3wl1S69zFp/VlYvh1hspeJjF+XtO/kYZbf2UF5CrmbxaSFvXk017Xzz04wh9PJ/NiBvLRvF2aK/qT6aVW23gBsBiAAAAAAAAAAG6Ni7xLYLy1394qMLtw7GK8hRzNYNTjb3E+ird+eSnGMPSJ/5tfaSYvzTR9SPTUzWO87fSYTwZa8lL8DfCXVLv3MU2GX0JMPt5PktzNtacsNMtKMYR8zSGrNyxfF6bLz1Hyi6Ju+5mebj0Zy6v5ZsicoZfkt1DThV3DTGlGEPoZnnM2/oxi7J8o7afKWC3m+YAG0WAAAAAAAAAAAas2FXA+VXObXs1GU2pthjcwoYRlRCNGtPpubX6OSM2j92o6f0725itu2n1QyWW+00JN8JdUu/cxN8JdUu/cxefdWVu+Fbzfzh+v8AlN0xe9/O9Fd8JdUu/cxedOcGbbZe5SzaIw04veR0RhojD/1p20NGMTGU5R3afOWC3m+IfAAbiVwAAAAAAAAAB3fsQeNav0Rcd5SdIO69iPWhRzp15406k/8A8IuIaJJdtH6Sk+B0p4NlPclzo3obVSQ4Vm5vDtRN8JdUu/cxTQvpd8oz/Jbn6CENG5R0/wAUf5PN0UyuTMPqMObKrjkxLmtr3UG2N8JdUu/cxYk2UlWFbPDiM8JJ5P8A9La+aeXRH6KH8nfdHETGd6u5V50sVtP/AIupQG81UAAAAAAAAAAcyzM8a+SfS1t24OGuYZnZ9zzqZKT7WabRi1vHRLDTGP78FHOfwNt3KvKU04w9EBJvhLql37mJvhLql37mLy3qyvXwrZZ2a/pmSPJX3xotN74S6pd+5iy/s0LiFe8yS0Uqsm1p3v0kkZdPno/M7d0FiYz9Yfu9FTHazGpLNQD0IqAAAAAAAAAAAAPTXCeCrLm9PswMU4Prez+KXCcQlhhdnD5Jdej0/wD9jH/6YP8AcRvoT2VWT5Lcy6YfPNSjCHzvKNVM9ZPavTMXPqOltlvxSR6TtvhO7e3wl1O79zF01ssbuFbNPGSFvXk/+JW8dM9OMIfNO+z0Yif6zk3fjzRXMassXgPSqkAAAAAAAAAAAA3xsdOJfJnkK3f1HZDq/Y83sKWZvJqn8muJtFGt55acYwj/AOvU/m7F3wl1O79zF5hz5TP9Uyn6lfqldomNWFbiWdvityu6Eve5mci3wl1O79zFxTOxfQnzYZWSfJbmXbYLeQ0zUowhD/0ZvnYM3Uz/AKyy71PnCZmLnnqA9SqIAAAAAAAAAAADXewx9Scd6Vh3MjQrOmw4uoUMi8cljQrT6cUhHTJJGaH0UjQG+Eup3fuYvOXTCJnPmUdseULlnMasFj9Le84/JIrfLs76EtS7j8luY7avp81KMdH7kvzqd8JdTu/cxdcqpm9yiYuebWUfrDinPa/bi+e+hlFHTlBicdEYabyt8/txfPeq7D3VPZCjIAygAAAAAAAAADv7YZ8YOM9DT9/SbCY52HVeFDL/ABiaNKpPpweeGiSXbR+npNd74S6nd+5i0HpAiZz3X3afJasZ/wDFWJN8JdTu/cxN8JdTu/cxdJ1ZZb4YX2S3HblL7Vr91ousnZeyRqbrnpyjqQknl0zWvmnhojD/APS0v5OtHpzMPCsl+nR6YUqt6QB9ZxAAAAAAAAAAdg7H7jjyX53N3c7f7z+zBz7nngyYn2s02i6m80sNMY/+nP8Ayb23wl1O79zFpTSXEznKy7n8qlmxn/xL76Wy5x+SdW+XeX0JqlpH5Lcw2tfT56UYaf3JvmU74S6nd+5i11NM3QyxMKxJvhLqd37mJvhLqd37mLjqym+FYk3wl1O79zE3wl1O79zE1ZL4ViTfCXU7v3MTfCXU7v3MTVkvhWJN8JdTu/cxN8JdTu/cxNWS+FYk3wl1O79zE3wl1O79zE1ZL4ViTfCXU7v3MTfCXU7v3MTVkvhWJN8JdTu/cxN8JdTu/cxNWS+FYk3wl1O79zE3wl1O79zE1ZL4ViTfCXU7v3MTfCXU7v3MTVkvhWJN8JdTu/cxN8JdTu/cxNWS+FYk3wl1O79zE3wl1O79zE1ZL4ViTfCXU7v3MTfCXU7v3MTVkvhWJN8JdTu/cxN8JdTu/cxNWS+FYk3wl1O79zE3wl1O79zE1ZL4ViTfCXU7v3MTfCXU7v3MTVkvhWJN8JdTu/cxN8JdTu/cxNWS+FYk3wl1O79zE3wl1O79zE1ZL4VpMK4Po+zH4xN8JdTu/cxTYbfQksqUnyW5m0Q+eWlGMPnctWbkXxe+oJN8JdTu/cxN8JdTu/cxcdWU3wrEm+Eup3fuYm+Eup3fuYmrJfCsSb4S6nd+5ib4S6nd+5iasl8KxJvhLqd37mJvhLqd37mJqyXwrEm+Eup3fuYm+Eup3fuYmrJfCsSb4S6nd+5ib4S6nd+5iasl8KxJvhLqd37mJvhLqd37mJqyXwrEm+Eup3fuYm+Eup3fuYmrJfCsSb4S6nd+5ib4S6nd+5iasl8KxJvhLqd37mJvhLqd37mJqyXwrEm+Eup3fuYm+Eup3fuYmrJfCsSb4S6nd+5ib4S6nd+5iasl8KxJvhLqd37mJvhLqd37mJqyXwrEm+Eup3fuYm+Eup3fuYmrJfCsSb4S6nd+5ib4S6nd+5iasl8KxJvhLqd37mJvhLqd37mJqyXwrEm+Eup3fuYm+Eup3fuYmrJfCtJbenXntSdk3wl1O79zF/FhVhWurupCSeTTNJ5p5dEf4f8ABMRMRJeuAcUgAAAAAAAD5mUeTmC5W4RWwHKCz+VWNxGSapS3SeTbRknhPL+9JGEYaJpYR80f5PpgPi5S5H5P5XU7WTHLOrPPY1d3tbi3uqtrcW8+iMIxp1qM0tSTTCMYR2s0NMPNHSpwHJ/B8mMLpYNgVlLa2lGM0ZZITTTTTTTRjGaeaaaMZp55oxjGM00YzRjGMYxjF9EBJd+mWPKz93MrSXfpljys/dzK0zhCI5s0bNbgzJTl7vs0mVmqdmtwZkpy932aTKz0F0E4DY9tXrqVLXfkAdwYwAAAAAAAAAB6S5EepeAdF2vdSvNp6S5EepeAdF2vdStW6T/cZN21eUM9hjL7YDTyy6l2UvExi/L2nfyMMtzbKXiYxfl7Tv5GGW8tG3CK/qVemlVtt4AbBYQAAAAAAAAABujYu8S2C8td/eKjC7dGxd4lsF5a7+8VGvtJPCKPqR6amaw3nbCTCeDLXkpfgrSYTwZa8lL8GjuSzzfNy89R8ouibvuZnm49I8vPUfKLom77mZ5uNwaMPh8o71PlKvb4wANpMAAAAAAAAAAA1ZsKuB8quc2vZqMptWbCrgfKrnNr2ajp/TzgNt20+qGSy34aUAefFweb+cP1/wApumL3v53pA8384fr/AJTdMXvfztoaMPico7tPnLBb4Q4+A3GrAAAAAAAAAADu/Yg8a1foi47yk6Qd37EHjWr9EXHeUnwOlPBsp7kudnvQ2ikhwrNzeHairSQ4Vm5vDtRebI5rkq2HNlVxyYlzW17qDcbDmyq45MS5ra91B37Rvxer6dXnSxW266iAb0VQAAAAAAAAABzLMzxr5J9LW3bg4a5lmZ418k+lrbtwUc5/A23cq8pTTjD0OAeWl8ZZ2a/pmSPJX3xotTMs7Nf0zJHkr740XbugnHrD93oqY7XclmUB6FUwAAAAAAAAAAAHprhPBVlzen2YGKcH1vZ/Ewngqy5vT7MDFOD63s/i8oVe8ntX5wVultlvxSR6TtvhO7pdLbLfikj0nbfCd9noxxnJu/Hm42m7LFAD0spAAAAAAAAAAAAN8bHTiXyZ5Ct39R2Q632OnEvkzyFbv6jsh5gz5xTKfqV+qV6jdgcSzt8VuV3Ql73MzlriWdvityu6Eve5mV83fGWXep84TODzsAep1AAAAAAAAAAAABrvYY+pOO9Kw7mRoVnrYY+pOO9Kw7mRoV5x6Yccyjtjyhds92Elj9Le84/JIrSWP0t7zj8kit1yrFyjB5n5R+sOKc9r9uL576GUfrDinPa/bi+e9WWHuqeyFCQBlAAAAAAAAAAHf2wz4wcZ6Gn7+k2Ex7sM+MHGehp+/pNhNBaQON192nyW7HdAHSWVgzZLcduUvtWv3Wi6ydm7Jbjtyl9q1+60XWT07mHhWS/To9MKNW9IA+s4gAAAAAAAAAOwdj9xx5L87m7udv8AYA2P3HHkvzubu52/2k9JnErLufyqWrDdSX30tlzj8k6tJffS2XOPyTq2uZwhlh1pnVz64BmmxKyw3GcHxC8mv6Ea9Oa12miWEJtrGEdtGDg/lm5C/wBK47/7PjcM2aPrVk70fU7xnVuLo50NzTnLNdjlWUUTNdUTf/5THOYV67SqmqYhr3yzchf6Vx3/ANnxnlm5C/0rjv8A7PjZCH2/w/zH+irxS49dU175ZuQv9K47/wCz4zyzchf6Vx3/ANnxshB+H+Y/0VeKTrqmvfLNyF/pXHf/AGfGeWbkL/SuO/8As+NkIPw/zH+irxSddU175ZuQv9K47/7PjPLNyF/pXHf/AGfGyEH4f5j/AEVeKTrqmvfLNyF/pXHf/Z8Z5ZuQv9K47/7PjZCD8P8AMf6KvFJ11TXvlm5C/wBK47/7PjPLNyF/pXHf/Z8bIQfh/mP9FXik66pr+nsysh6lSWnLktjumaMJYadx/n//AFtAvMS19Ko8pL8Xp21/05zBkOYpsIyOmY19a++ZnDVux7ZZrKua77wB0FlAAAAAAAAAAAAAAAAEmFcH0fZj8Yq0mFcH0fZj8Yp5I5qwEJAAAAAAAAAAAAAAAAAAAAAAAAAAAAAAAAElt6dee1J2VaS29OvPak7KYwlEqwEJAAAAAAAAAAAASXfpljys/dzK0l36ZY8rP3cytM4QiObNGzW4MyU5e77NJlZqnZrcGZKcvd9mkys9BdBOA2PbV66lS135AHcGMAAAAAAAAAAekuRHqXgHRdr3UrzaekuRHqXgHRdr3UrVuk/3GTdtXlDPYYy+2A08supdlLxMYvy9p38jDLc2yl4mMX5e07+RhlvLRtwiv6lXppVbbeAGwWEAAAAAAAAAAbo2LvEtgvLXf3iowu3RsXeJbBeWu/vFRr7STwij6kempmsN52wkwngy15KX4K0mE8GWvJS/Bo7ks83zcvPUfKLom77mZ5uPSPLz1Hyi6Ju+5mebjcGjD4fKO9T5Sr2+MADaTAAAAAAAAAAANWbCrgfKrnNr2ajKbVmwq4Hyq5za9mo6f084DbdtPqhkst+GlAHnxcHm/nD9f8pumL3v53pA8384fr/lN0xe9/O2how+Jyju0+csFvhDj4DcasAAAAAAAAAAO79iDxrV+iLjvKTpB3fsQeNav0Rcd5SfA6U8GynuS52e9DaKSHCs3N4dqKtJDhWbm8O1F5sjmuSrYc2VXHJiXNbXuoNxsObKrjkxLmtr3UHftG/F6vp1edLFbbrqIBvRVAAAAAAAAAAHMszPGvkn0tbduDhrmWZnjXyT6Wtu3BRzn8DbdyrylNOMPQ4B5aXxlnZr+mZI8lffGi1Myzs1/TMkeSvvjRdu6CcesP3eipjtdyWZQHoVTAAAAAAAAAAAAemuE8FWXN6fZgYpwfW9n8TCeCrLm9PswMU4Prez+LyhV7ye1fnBW6W2W/FJHpO2+E7ul0tst+KSPSdt8J32ejHGcm78ebjabssUAPSykAAAAAAAAAAAA3xsdOJfJnkK3f1HZDrfY6cS+TPIVu/qOyHmDPnFMp+pX6pXqN2BxLO3xW5XdCXvczOWuJZ2+K3K7oS97mZXzd8ZZd6nzhM4POwB6nUAAAAAAAAAAAAGu9hj6k470rDuZGhWethj6k470rDuZGhXnHphxzKO2PKF2z3YSWP0t7zj8kitJY/S3vOPySK3XKsXKMHmflH6w4pz2v24vnvoZR+sOKc9r9uL571ZYe6p7IUJAGUAAAAAAAAAAd/bDPjBxnoafv6TYTHuwz4wcZ6Gn7+k2E0FpA43X3afJbsd0AdJZWDNktx25S+1a/daLrJ2bsluO3KX2rX7rRdZPTuYeFZL9Oj0wo1b0gD6ziAAAAAAAAAA7B2P3HHkvzubu52/2ANj9xx5L87m7udv9pPSZxKy7n8qlqw3Ul99LZc4/JOrSX30tlzj8k6trmcIZYZJ2aPrVk70fU7xnVorZo+tWTvR9TvGdXovobwLJ+yfVKpa78gDs7GAAAAAAAAAA/W19Ko8pL8Xp28xLX0qjykvxenbUmlHHJf3/wAFiw5gDU6wAAAAAAAAAAAAAAAAJMK4Po+zH4xVpMK4Po+zH4xTyRzVgISAAAAAAAAAAAAAAAAAAAAAAAAAAAAAAAAJLb0689qTsq0lt6dee1J2UxhKJVgISAAAAAAAAAAAAku/TLHlZ+7mVpLv0yx5Wfu5laZwhEc2aNmtwZkpy932aTKzVOzW4MyU5e77NJlZ6C6CcBse2r11KlrvyAO4MYAAAAAAAAAA9JciPUvAOi7XupXm09JciPUvAOi7XupWrdJ/uMm7avKGewxl9sBp5ZdS7KXiYxfl7Tv5GGW5tlLxMYvy9p38jDLeWjbhFf1KvTSq228ANgsIAAAAAAAAAA3RsXeJbBeWu/vFRhdujYu8S2C8td/eKjX2knhFH1I9NTNYbzthJhPBlryUvwVpMJ4MteSl+DR3JZ5vm5eeo+UXRN33MzzcekeXnqPlF0Td9zM83G4NGHw+Ud6nylXt8YAG0mAAAAAAAAAAAas2FXA+VXObXs1GU2rNhVwPlVzm17NR0/p5wG27afVDJZb8NKAPPi4PN/OH6/5TdMXvfzvSB5v5w/X/ACm6Yve/nbQ0YfE5R3afOWC3whx8BuNWAAAAAAAAAAHd+xB41q/RFx3lJ0g7v2IPGtX6IuO8pPgdKeDZT3Jc7PehtFJDhWbm8O1FWkhwrNzeHai82RzXJVsObKrjkxLmtr3UG42HNlVxyYlzW17qDv2jfi9X06vOlitt11EA3oqgAAAAAAAAADmWZnjXyT6Wtu3Bw1zLMzxr5J9LW3bgo5z+Btu5V5SmnGHocA8tL4yzs1/TMkeSvvjRamZZ2a/pmSPJX3xou3dBOPWH7vRUx2u5LMoD0KpgAAAAAAAAAAAPTXCeCrLm9PswMU4Prez+JhPBVlzen2YGKcH1vZ/F5Qq95PavzgrdLbLfikj0nbfCd3S6W2W/FJHpO2+E77PRjjOTd+PNxtN2WKAHpZSAAAAAAAAAAAAb42OnEvkzyFbv6jsh1vsdOJfJnkK3f1HZDzBnzimU/Ur9Ur1G7A4lnb4rcruhL3uZnLXEs7fFbld0Je9zMr5u+Msu9T5wmcHnYA9TqAAAAAAAAAAAADXewx9Scd6Vh3MjQrPWwx9Scd6Vh3MjQrzj0w45lHbHlC7Z7sJLH6W95x+SRWksfpb3nH5JFbrlWLlGDzPyj9YcU57X7cXz30Mo/WHFOe1+3F896ssPdU9kKEgDKAAAAAAAAAAO/thnxg4z0NP39JsJj3YZ8YOM9DT9/SbCaC0gcbr7tPkt2O6AOksrBmyW47cpfatfutF1k7N2S3HblL7Vr91ousnp3MPCsl+nR6YUat6QB9ZxAAAAAAAAAAdg7H7jjyX53N3c7f7AGx+448l+dzd3O3+0npM4lZdz+VS1YbqS++lsucfknVpL76Wy5x+SdW1zOEMsMk7NH1qyd6Pqd4zq0Vs0fWrJ3o+p3jOr0X0N4Fk/ZPqlUtd+QB2djAAAAAAAAAAfra+lUeUl+L07eYlr6VR5SX4vTtqTSjjkv7/4LFhzAGp1gAAAAAAAAAAAAAAAASYVwfR9mPxirSYVwfR9mPxinkjmrAQkAAAAAAAAAAAAAAAAAAAAAAAAAAAAAAAASW3p157UnZVpLb0689qTspjCUSrAQkAAAAAAAAAAABJd+mWPKz93MrSXfpljys/dzK0zhCI5s0bNbgzJTl7vs0mVmqdmtwZkpy932aTKz0F0E4DY9tXrqVLXfkAdwYwAAAAAAAAAB6S5EepeAdF2vdSvNp6S5EepeAdF2vdStW6T/cZN21eUM9hjL7YDTyy6l2UvExi/L2nfyMMtzbKXiYxfl7Tv5GGW8tG3CK/qVemlVtt4AbBYQAAAAAAAAABujYu8S2C8td/eKjC7dGxd4lsF5a7+8VGvtJPCKPqR6amaw3nbCTCeDLXkpfgrSYTwZa8lL8GjuSzzfNy89R8ouibvuZnm49I8vPUfKLom77mZ5uNwaMPh8o71PlKvb4wANpMAAAAAAAAAAA1ZsKuB8quc2vZqMptWbCrgfKrnNr2ajp/TzgNt20+qGSy34aUAefFweb+cP1/ym6Yve/nekDzfzh+v+U3TF7387aGjD4nKO7T5ywW+EOPgNxqwAAAAAAAAAA7v2IPGtX6IuO8pOkHd+xB41q/RFx3lJ8DpTwbKe5LnZ70NopIcKzc3h2oq0kOFZubw7UXmyOa5KthzZVccmJc1te6g3Gw5squOTEua2vdQd+0b8Xq+nV50sVtuuogG9FUAAAAAAAAAAcyzM8a+SfS1t24OGuZZmeNfJPpa27cFHOfwNt3KvKU04w9DgHlpfGWdmv6ZkjyV98aLUzLOzX9MyR5K++NF27oJx6w/d6KmO13JZlAehVMAAAAAAAAAAAB6a4TwVZc3p9mBinB9b2fxMJ4Ksub0+zAxTg+t7P4vKFXvJ7V+cFbpbZb8Ukek7b4Tu6XS2y34pI9J23wnfZ6McZybvx5uNpuyxQA9LKQAAAAAAAAAAADfGx04l8meQrd/UdkOt9jpxL5M8hW7+o7IeYM+cUyn6lfqleo3YHEs7fFbld0Je9zM5a4lnb4rcruhL3uZlfN3xll3qfOEzg87AHqdQAAAAAAAAAAAAa72GPqTjvSsO5kaFZ62GPqTjvSsO5kaFecemHHMo7Y8oXbPdhJY/S3vOPySK0lj9Le84/JIrdcqxcoweZ+UfrDinPa/bi+e+hlH6w4pz2v24vnvVlh7qnshQkAZQAAAAAAAAAB39sM+MHGehp+/pNhMe7DPjBxnoafv6TYTQWkDjdfdp8lux3QB0llYM2S3HblL7Vr91ousnZuyW47cpfatfutF1k9O5h4Vkv06PTCjVvSAPrOIAAAAAAAAADsHY/cceS/O5u7nb/YA2P3HHkvzubu52/2k9JnErLufyqWrDdSX30tlzj8k6tJffS2XOPyTq2uZwhlhknZo+tWTvR9TvGdWitmj61ZO9H1O8Z1ei+hvAsn7J9UqlrvyAOzsYAAAAAAAAAD9bX0qjykvxenbzEtfSqPKS/F6dtSaUccl/f8AwWLDmANTrAAAAAAAAAAAAAAAAAkwrg+j7MfjFWkwrg+j7MfjFPJHNWAhIAAAAAAAAAAAAAAAAAAAAAAAAAAAAAAAAktvTrz2pOyrSW3p157UnZTGEolWAhIAAAAAAAAAAACS79MseVn7uZWku/TLHlZ+7mVpnCERzZo2a3BmSnL3fZpMrNU7NbgzJTl7vs0mVnoLoJwGx7avXUqWu/IA7gxgAAAAAAAAAD0lyI9S8A6Lte6lebT0lyI9S8A6Lte6lat0n+4ybtq8oZ7DGX2wGnll1LspeJjF+XtO/kYZbm2UvExi/L2nfyMMt5aNuEV/Uq9NKrbbwA2CwgAAAAAAAAADdGxd4lsF5a7+8VGF26Ni7xLYLy1394qNfaSeEUfUj01M1hvO2EmE8GWvJS/BWkwngy15KX4NHclnm+bl56j5RdE3fczPNx6R5eeo+UXRN33Mzzcbg0YfD5R3qfKVe3xgAbSYAAAAAAAAAABqzYVcD5Vc5tezUZTas2FXA+VXObXs1HT+nnAbbtp9UMllvw0oA8+Lg8384fr/AJTdMXvfzvSB5v5w/X/Kbpi97+dtDRh8TlHdp85YLfCHHwG41YAAAAAAAAAAd37EHjWr9EXHeUnSDu/Yg8a1foi47yk+B0p4NlPclzs96G0UkOFZubw7UVaSHCs3N4dqLzZHNclWw5squOTEua2vdQbjYc2VXHJiXNbXuoO/aN+L1fTq86WK23XUQDeiqAAAAAAAAAAOZZmeNfJPpa27cHDXMszPGvkn0tbduCjnP4G27lXlKacYehwDy0vjLOzX9MyR5K++NFqZlnZr+mZI8lffGi7d0E49Yfu9FTHa7ksygPQqmAAAAAAAAAAAA9NcJ4Ksub0+zAxTg+t7P4mE8FWXN6fZgYpwfW9n8XlCr3k9q/OCt0tst+KSPSdt8J3dLpbZb8Ukek7b4Tvs9GOM5N3483G03ZYoAellIAAAAAAAAAAABvjY6cS+TPIVu/qOyHW+x04l8meQrd/UdkPMGfOKZT9Sv1SvUbsDiWdvityu6Eve5mctcSzt8VuV3Ql73Myvm74yy71PnCZwedgD1OoAAAAAAAAAAAANd7DH1Jx3pWHcyNCs9bDH1Jx3pWHcyNCvOPTDjmUdseULtnuwksfpb3nH5JFaSx+lvecfkkVuuVYuUYPM/KP1hxTntftxfPfQyj9YcU57X7cXz3qyw91T2QoSAMoAAAAAAAAAA7+2GfGDjPQ0/f0mwmPdhnxg4z0NP39JsJoLSBxuvu0+S3Y7oA6SysGbJbjtyl9q1+60XWTs3ZLcduUvtWv3Wi6yencw8KyX6dHphRq3pAH1nEAAAAAAAAAB2DsfuOPJfnc3dzt/sAbH7jjyX53N3c7f7SekziVl3P5VLVhupL76Wy5x+SdWkvvpbLnH5J1bXM4QywyTs0fWrJ3o+p3jOrRWzR9asnej6neM6vRfQ3gWT9k+qVS135AHZ2MAAAAAAAAAB+tr6VR5SX4vTt5iWvpVHlJfi9O2pNKOOS/v/gsWHMAanWAAAAAAAAAAAAAAAABJhXB9H2Y/GKtJhXB9H2Y/GKeSOasBCQAAAAAAAAAAAAAAAAAAAAAAAAAAAAAAABJbenXntSdlWktvTrz2pOymMJRKsBCQAAAAAAAAAAAEl36ZY8rP3cytJd+mWPKz93MrTOEIjmzRs1uDMlOXu+zSZWap2a3BmSnL3fZpMrPQXQTgNj21eupUtd+QB3BjAAAAAAAAAAHpLkR6l4B0Xa91K82npLkR6l4B0Xa91K1bpP8AcZN21eUM9hjL7YDTyy6l2UvExi/L2nfyMMtzbKXiYxfl7Tv5GGW8tG3CK/qVemlVtt4AbBYQAAAAAAAAABujYu8S2C8td/eKjC7dGxd4lsF5a7+8VGvtJPCKPqR6amaw3nbCTCeDLXkpfgrSYTwZa8lL8GjuSzzfNy89R8ouibvuZnm49I8vPUfKLom77mZ5uNwaMPh8o71PlKvb4wANpMAAAAAAAAAAA1ZsKuB8quc2vZqMptWbCrgfKrnNr2ajp/TzgNt20+qGSy34aUAefFweb+cP1/ym6Yve/nekDzfzh+v+U3TF7387aGjD4nKO7T5ywW+EOPgNxqwAAAAAAAAAA7v2IPGtX6IuO8pOkHd+xB41q/RFx3lJ8DpTwbKe5LnZ70NopIcKzc3h2oq0kOFZubw7UXmyOa5KthzZVccmJc1te6g3Gw5squOTEua2vdQd+0b8Xq+nV50sVtuuogG9FUAAAAAAAAAAcyzM8a+SfS1t24OGuZZmeNfJPpa27cFHOfwNt3KvKU04w9DgHlpfGWdmv6ZkjyV98aLUzLOzX9MyR5K++NF27oJx6w/d6KmO13JZlAehVMAAAAAAAAAAAB6a4TwVZc3p9mBinB9b2fxMJ4Ksub0+zAxTg+t7P4vKFXvJ7V+cFbpbZb8Ukek7b4Tu6XS2y34pI9J23wnfZ6McZybvx5uNpuyxQA9LKQAAAAAAAAAAADfGx04l8meQrd/UdkOt9jpxL5M8hW7+o7IeYM+cUyn6lfqleo3YHEs7fFbld0Je9zM5a4lnb4rcruhL3uZlfN3xll3qfOEzg87AHqdQAAAAAAAAAAAAa72GPqTjvSsO5kaFZ62GPqTjvSsO5kaFecemHHMo7Y8oXbPdhJY/S3vOPySK0lj9Le84/JIrdcqxcoweZ+UfrDinPa/bi+e+hlH6w4pz2v24vnvVlh7qnshQkAZQAAAAAAAAAB39sM+MHGehp+/pNhMe7DPjBxnoafv6TYTQWkDjdfdp8lux3QB0llYM2S3HblL7Vr91ousnZuyW47cpfatfutF1k9O5h4Vkv06PTCjVvSAPrOIAAAAAAAAADsHY/cceS/O5u7nb/YA2P3HHkvzubu52/wBpPSZxKy7n8qlqw3Ul99LZc4/JOrSX30tlzj8k6trmcIZYZJ2aPrVk70fU7xnVorZo+tWTvR9TvGdXovobwLJ+yfVKpa78gDs7GAAAAAAAAAA/W19Ko8pL8Xp28xLX0qjykvxenbUmlHHJf3/wWLDmANTrAAAAAAAAAAAAAAAAAkwrg+j7MfjFWkwrg+j7MfjFPJHNWAhIAAAAAAAAAAAAAAAAAAAAAAAAAAAAAAAAktvTrz2pOyrSW3p157UnZTGEolWAhIAAAAAAAAAAACS79MseVn7uZWku/TLHlZ+7mVpnCERzZo2a3BmSnL3fZpMrNU7NbgzJTl7vs0mVnoLoJwGx7avXUqWu/IA7gxgAAAAAAAAAD0lyI9S8A6Lte6lebT0lyI9S8A6Lte6lat0n+4ybtq8oZ7DGX2wGnll1LspeJjF+XtO/kYZbm2UvExi/L2nfyMMt5aNuEV/Uq9NKrbbwA2CwgAAAAAAAAADdGxd4lsF5a7+8VGF26Ni7xLYLy1394qNfaSeEUfUj01M1hvO2EmE8GWvJS/BWkwngy15KX4NHclnm+bl56j5RdE3fczPNx6R5eeo+UXRN33Mzzcbg0YfD5R3qfKVe3xgAbSYAAAAAAAAAABqzYVcD5Vc5tezUZTas2FXA+VXObXs1HT+nnAbbtp9UMllvw0oA8+Lg8384fr/lN0xe9/O9IHm/nD9f8pumL3v520NGHxOUd2nzlgt8IcfAbjVgAAAAAAAAAB3fsQeNav0Rcd5SdIO79iDxrV+iLjvKT4HSng2U9yXOz3obRSQ4Vm5vDtRVpIcKzc3h2ovNkc1yVbDmyq45MS5ra91BuNhzZVccmJc1te6g79o34vV9OrzpYrbddRAN6KoAAAAAAAAAA5lmZ418k+lrbtwcNcyzM8a+SfS1t24KOc/gbbuVeUppxh6HAPLS+Ms7Nf0zJHkr740WpmWdmv6ZkjyV98aLt3QTj1h+70VMdruSzKA9CqYAAAAAAAAAAAD01wngqy5vT7MDFOD63s/iYTwVZc3p9mBinB9b2fxeUKveT2r84K3S2y34pI9J23wnd0ultlvxSR6TtvhO+z0Y4zk3fjzcbTdligB6WUgAAAAAAAAAAAG+NjpxL5M8hW7+o7Idb7HTiXyZ5Ct39R2Q8wZ84plP1K/VK9RuwOJZ2+K3K7oS97mZy1xLO3xW5XdCXvczK+bvjLLvU+cJnB52APU6gAAAAAAAAAAAA13sMfUnHelYdzI0Kz1sMfUnHelYdzI0K849MOOZR2x5Qu2e7CSx+lvecfkkVpLH6W95x+SRW65Vi5Rg8z8o/WHFOe1+3F899DKP1hxTntftxfPerLD3VPZChIAygAAAAAAAAADv7YZ8YOM9DT9/SbCY92GfGDjPQ0/f0mwmgtIHG6+7T5LdjugDpLKwZsluO3KX2rX7rRdZOzdktx25S+1a/daLrJ6dzDwrJfp0emFGrekAfWcQAAAAAAAAAHYOx+448l+dzd3O3+wBsfuOPJfnc3dzt/tJ6TOJWXc/lUtWG6kvvpbLnH5J1aS++lsucfknVtczhDLDJOzR9asnej6neM6tFbNH1qyd6Pqd4zq9F9DeBZP2T6pVLXfkAdnYwAAAAAAAAAH62vpVHlJfi9O3mJa+lUeUl+L07ak0o45L+/8AgsWHMAanWHTeynypyiyRzf4diWTOMXWG3VXGKVCerbz7WaanGhWjGWMf8NMssf8A90GWf+tudr+4OM9Yi0jsyeLLC+nqP3e4Y4bw6B5BkuUZnprtrKmqdarbNMTP/wDcKtrMxU5t/wBbc7X9wcZ6xE/6252v7g4z1iLhI7n/AErIPkUeGn7MWtP5ubf9bc7X9wcZ6xE/6252v7g4z1iLhIf0rIPkUeGn7GtP5ubf9bc7X9wcZ6xE/wCtudr+4OM9Yi4SH9KyD5FHhp+xrT+bm3/W3O1/cHGesRP+tudr+4OM9Yi4SH9KyD5FHhp+xrT+bm3/AFtztf3BxnrET/rbna/uDjPWIuEh/Ssg+RR4afsa0/m5t/1tztf3BxnrET/rbna/uDjPWIuEh/Ssg+RR4afsa0/m5t/1tztf3BxnrEW2s0OJX+MZssnMUxS8q3V3dWMlWtWqzRmnnmjp0xjGLzveg+Y/ijyU6Np/i15pGyPJsmyGyqsbOmmZr5REcp/JmsZmZm9zlJhXB9H2Y/GKtJhXB9H2Y/GLUHJY5qxxrOTlLfZHZC41lRhtGhVusNto16UleEY05owjDzTQljCOjz/yjBl/yys5P9PZNe4uP1nYMz9GM4Z8sqrbJIiYpm6b5u23XuNVcUbJbFGOvLKzk/09k17i4/WPLKzk/wBPZNe4uP1n1vw+z3+mnxQ49dS2KMdeWVnJ/p7Jr3Fx+seWVnJ/p7Jr3Fx+sfh9nv8ATT4oOupbFGOvLKzk/wBPZNe4uP1jyys5P9PZNe4uP1j8Ps9/pp8UHXUtijHXllZyf6eya9xcfrHllZyf6eya9xcfrH4fZ7/TT4oOupbFGOvLKzk/09k17i4/WPLKzk/09k17i4/WPw+z3+mnxQddS2KMdeWVnJ/p7Jr3Fx+seWVnJ/p7Jr3Fx+sfh9nv9NPig66lsUY68srOT/T2TXuLj9Z35mFzlY3nTyNusoses7G2uKOI1LOWSzknlk2ktOnNCMdvNNHTpnj/AD/w8z52dOiWcsz5P/qsqiIpviNk34uVNpTVN0OyQHWXMBjqOzKzkwjGH7PZNeb/APgXH6z7eZuj2W5+1/8ARxE6l1983Y33eUuNVcUYtijHXllZyf6eya9xcfrHllZyf6eya9xcfrPufh9nv9NPihw66lsUY68srOT/AE9k17i4/WPLKzk/09k17i4/WPw+z3+mnxQddS2KMdeWVnJ/p7Jr3Fx+seWVnJ/p7Jr3Fx+sfh9nv9NPig66lsUY68srOT/T2TXuLj9Y8srOT/T2TXuLj9Y/D7Pf6afFB11LYox15ZWcn+nsmvcXH6x5ZWcn+nsmvcXH6x+H2e/00+KDrqWxRjryys5P9PZNe4uP1jyys5P9PZNe4uP1j8Ps9/pp8UHXUtijHXllZyf6eya9xcfrO19j9nwypzsYti9hlBhuFWtPD7enWpxs6dSWM0Zpowjp2883m8ynnDoZnXNmTVZXlFNOpTjdVE87v+0xa01TdDu5JbenXntSdlWktvTrz2pOy6rGEucqwEJAAAAAAAAAAAASXfpljys/dzK0l36ZY8rP3cytM4QiObNGzW4MyU5e77NJlZqnZrcGZKcvd9mkys9BdBOA2PbV66lS135AHcGMAAAAAAAAAAekuRHqXgHRdr3UrzaekuRHqXgHRdr3UrVuk/3GTdtXlDPYYy+2A08supdlLxMYvy9p38jDLc2yl4mMX5e07+RhlvLRtwiv6lXppVbbeAGwWEAAAAAAAAAAbo2LvEtgvLXf3iowu3RsXeJbBeWu/vFRr7STwij6kempmsN52wkwngy15KX4K0mE8GWvJS/Bo7ks83zcvPUfKLom77mZ5uPSPLz1Hyi6Ju+5mebjcGjD4fKO9T5Sr2+MADaTAAAAAAAAAAANWbCrgfKrnNr2ajKbVmwq4Hyq5za9mo6f084DbdtPqhkst+GlAHnxcHm/nD9f8pumL3v53pA8384fr/lN0xe9/O2how+Jyju0+csFvhDj4DcasAAAAAAAAAAO79iDxrV+iLjvKTpB3fsQeNav0Rcd5SfA6U8GynuS52e9DaKSHCs3N4dqKtJDhWbm8O1F5sjmuSrYc2VXHJiXNbXuoNxsObKrjkxLmtr3UHftG/F6vp1edLFbbrqIBvRVAAAAAAAAAAHMszPGvkn0tbduDhrmWZnjXyT6Wtu3BRzn8DbdyrylNOMPQ4B5aXxlnZr+mZI8lffGi1Myzs1/TMkeSvvjRdu6CcesP3eipjtdyWZQHoVTAAAAAAAAAAAAemuE8FWXN6fZgYpwfW9n8TCeCrLm9PswMU4Prez+LyhV7ye1fnBW6W2W/FJHpO2+E7ul0tst+KSPSdt8J32ejHGcm78ebjabssUAPSykAAAAAAAAAAAA3xsdOJfJnkK3f1HZDrfY6cS+TPIVu/qOyHmDPnFMp+pX6pXqN2BxLO3xW5XdCXvczOWuJZ2+K3K7oS97mZXzd8ZZd6nzhM4POwB6nUAAAAAAAAAAAAGu9hj6k470rDuZGhWethj6k470rDuZGhXnHphxzKO2PKF2z3YSWP0t7zj8kitJY/S3vOPySK3XKsXKMHmflH6w4pz2v24vnvoZR+sOKc9r9uL571ZYe6p7IUJAGUAAAAAAAAAAd/bDPjBxnoafv6TYTHuwz4wcZ6Gn7+k2E0FpA43X3afJbsd0AdJZWDNktx25S+1a/daLrJ2bsluO3KX2rX7rRdZPTuYeFZL9Oj0wo1b0gD6ziAAAAAAAAAA7B2P3HHkvzubu52/2ANj9xx5L87m7udv9pPSZxKy7n8qlqw3Ul99LZc4/JOrSX30tlzj8k6trmcIZYZJ2aPrVk70fU7xnVorZo+tWTvR9TvGdXovobwLJ+yfVKpa78gDs7GAAAAAAAAAA/W19Ko8pL8Xp28xLX0qjykvxenbUmlHHJf3/AMFiw5gDU6w6G2ZPFlhfT1H7vcMcNj7Mniywvp6j93uGOG+9HvBKe9V5qltvADvDEAAAAAAAAAAPQfMfxR5KdG0/xefD0HzH8UeSnRtP8WtdJvwFj3/4yz2GMucpMK4Po+zH4xVpMK4Po+zH4xaX5LHNw7PrxQ5VdHzfGDz7egmfXihyq6Pm+MHn23Toz4fbd/8AjCvb4wANksAAAAAAAAAAA2XsOuK6/wCnK/cUGNGy9h1xXX/TlfuKDo2kPgs96n/tlsd53qA0KtjzAm/ij/5en7zAm/ij/wCW2dF3/t/s/mr2/J/gDbSuAAAAAAAAAANHbC31jyl5jR7yLOLR2wt9Y8peY0e8i6v0z4FlHZHqhzs9+Gsklt6dee1J2VaS29OvPak7LzrGErkqwEJAAAAAAAAAAde518aymwu7yZtsFvMobHD7u9rS4te4Jg++FejRloTRk/c3CvtYRqbSGnc4/wA/PByHIPF8MxzJi1xLCMrrjKW2qxm0X9xJSkqzR0x0yTyUqdOWSaX+GMsZJZoaNEYadKrKCrlZQko1slbHCb2eE00K1viF1VtYTQj800tWSnV0RhojpljTjp0/xS6PP8rNtkhiOSGDXsmM3ltcYnjGJXGL33yWSMtvTr1owjNTpbb96MkuiEITTeePnjohp0Qnkjm5Dd+mWPKz93MrQ4hSp17iypVZYTSzVZtMP/6Jn971Yfq0v+cUzddF6Nt8s57NbgzJTl7vs0mVmpNmdaW1thuSsaFKEkZq93p0fz/dpstvQXQTgNj21eupVtd8AdvYwAAAAAAAAAB6S5EepeAdF2vdSvNp6OZFYZYTZG4DNNbSxjHDLWMfPH/7UrVuk67qMnv/ADq8oZ7DGXJBJvVh+rS/5xN6sP1aX/OLT+xY2usNlLxMYvy9p38jDLb2ygsLOhmbxarSoQlmhXtdEYRj/wDfkYhby0b8Iru+ZPppVbbeAGwGIAAAAAAAAAAbo2LvEtgvLXf3iowu3DsYrCzr5msGq1aEJpo1bvTGMY6xO19pJu/pFF/zI9NTNY7zt9JhPBlryUvwN6sP1aX/ADimwzDbKph9vUnt5YzTU5Yxjpj5/M0hsuWNt6bLz1Hyi6Ju+5mebj0Zy6wywkyJyhmltpYRlwq7jCOmP/2ZnnM2/oxu/wBPlF350+UsFvjAA2iwAAAAAAAAAADVmwq4Hyq5za9moym1NsMrS2ucIyojXpQnjLc2ujT7NR0/p3wK27afVDJZb7TQk3qw/Vpf84m9WH6tL/nF592Le1W8384fr/lN0xe9/O9Fd6sP1aX/ADi86c4MssmXuUsksNEJcXvIQh/23adtDRjd/qcou/TT5ywW+EPgANxK4AAAAAAAAAA7v2IPGtX6IuO8pOkHdexHoUrjOnXp1pITS70XEdEf8d0pPgdKeDZT3Jc6N6G1UkOFZubw7UTerD9Wl/zimhhtlvlGn8nl2u4Qm0aY/PtovN0XbVyb31GHNlVxyYlzW17qDbG9WH6tL/nFiTZSUaVDPDiNOjJCWWFrax0Q5KDvuji7+r1Xfoq86WK2v1XUoDeaqAAAAAAAAAAOZZmeNfJPpa27cHDXMMzsklXOpkpTqS6ZZsWt4Rh/j+/BRzn8DbdyrylNOMPRASb1Yfq0v+cTerD9Wl/zi8t7F7arZZ2a/pmSPJX3xotN71Yfq0v+cWX9mha29td5JbhShJtqd7p0fz89F27oLd/XrD93oqY7W/UlmoB6EVAAAAAAAAAAAAHprhPBVlzen2YGKcH1vZ/FLhOF2EcLs4xtpfPb0/5x/wDpg/3EcNsadlVnkt5YTQh5o6Y/4vKNV3WT2r2259R0tst+KSPSdt8J3b29WH6tL/nF01ssbG0t808alGjCWbfK3hphGP8AhO+z0Yu/rOTd+PNFd+rLF4D0qpAAAAAAAAAAAAN8bHTiXyZ5Ct39R2Q6v2POH2dbM3k1Vq0JZppqNbTHTH/79R2LvVh+rS/5xeYc+Xf1PKfqV+qV2i/VhW4lnb4rcruhL3uZnIt6sP1aX/OLimdjDbGnmwysqSW8sJpcFvIwjpj5o7jMwZuu/wBZZd6nzhM33PPUB6lUQAAAAAAAAAAAGu9hj6k470rDuZGhWdNhxZ21zkXjk1ejCeMMUhCEY6f/ALUjQG9WH6tL/nF5y6YXf1zKO2PKFyzv1YLH6W95x+SRW+XZ4bZT1LuE1vLGElfaw88fNDaS/wDKnerD9Wl/zi65Vde5Rfc82so/WHFOe1+3F899DKKEIZQYnCEPNC8rQ/8A+4vnvVdj7qnshRkAZQAAAAAAAAAB39sM+MHGehp+/pNhMc7Dq3o3OX+MSV6cJ4QweeMIR/x3ek13vVh+rS/5xaD0gXf1uvu0+S1Y36qsSb1Yfq0v+cTerD9Wl/zi6TsZdrC+yW47cpfatfutF1k7L2SNKnQz05R0qUsJZZZrXRD/AP1aTrR6czDwrJvp0emFKrekAfWcQAAAAAAAAAHYOx+448l+dzd3O3+8/swdOStngyYp1JdtLNdTaYf/AOOdvberD9Wl/wA4tKaS7v6lZX/o/lUs2N+qX30tlzj8k6t8u8w2ykqWkJbeWEJ6+1j54+eG0m/4U71Yfq0v+cWupuuhm2sqbNH1qyd6Pqd4zq0NsyrahbZUZPS0KcJITYfUjHRyjPL0T0N4Hk/ZPqlTtd6QB2dwAAAAAAAAAAfra+lUeUl+L07eYdrDTc0Yf/xJfi9Md6sP1aX/ADi1LpQuvyW//wDf+CxYc1Yk3qw/Vpf84m9WH6tL/nFqfYz7XSOzJ4ssL6eo/d7hjhsDZh2VrbZtMMnoUYSTRx2jDTCMfm+T12P2+tH3Babv1VearbbwA7wxAAAAAAAAAAD0HzH8UeSnRtP8Xnw3/mTw6yq5pslqlS3ljNNh1OMY6Y+f52ttJl3+gsb/ANf8ZZrDGXYKTCuD6Psx+MTerD9Wl/zimw3DbKpZUp57eWM0YeeOmP8Ai0xsuWNt7i+fXihyq6Pm+MHn235nyw6ypZpMqKlO3lhNLYTRhHTHzeeDAbdGjO7+n2136/4wr2+MADZDCAAAAAAAAAANl7Driuv+nK/cUGNGxNiBZWtzmxv6lejCeaGN14aYxj8240HRtIXBZ71P/bLY7zvwSb1Yfq0v+cTerD9Wl/zi0NsWtqt5gTfxR/8AL003qw/Vpf8AOLzLm/ij/wCW2dF93/5V3/6fzYLfk/wBtlXAAAAAAAAAAGjthb6x5S8xo95FnFonYaW1C5yiyklr04TwlsqMYaeUi6v0z4FlHZHqhzs96Gt0lt6dee1J2TerD9Wl/wA4v4sKNKhdXdKjJCWWE0miEPZedouum5c2rgHFIAAAAAAAAAAACS79MseVn7uZWku/TLHlZ+7mVpnCERzZo2a3BmSnL3fZpMrNU7NbgzJTl7vs0mVnoLoJwGx7avXUqWu/IA7gxgAAAAAAAAAD0lyI9S8A6Lte6lebT0lyI9S8A6Lte6lat0n+4ybtq8oZ7DGX2wGnll1LspeJjF+XtO/kYZbm2UvExi/L2nfyMMt5aNuEV/Uq9NKrbbwA2CwgAAAAAAAAADdGxd4lsF5a7+8VGF26Ni7xLYLy1394qNfaSeEUfUj01M1hvO2EmE8GWvJS/BWkwngy15KX4NHclnm+bl56j5RdE3fczPNx6R5eeo+UXRN33Mzzcbg0YfD5R3qfKVe3xgAbSYAAAAAAAAAABqzYVcD5Vc5tezUZTas2FXA+VXObXs1HT+nnAbbtp9UMllvw0oA8+Lg8384fr/lN0xe9/O9IHm/nD9f8pumL3v520NGHxOUd2nzlgt8IcfAbjVgAAAAAAAAAB3fsQeNav0Rcd5SdIO79iDxrV+iLjvKT4HSng2U9yXOz3obRSQ4Vm5vDtRVpIcKzc3h2ovNkc1yVbDmyq45MS5ra91BuNhzZVccmJc1te6g79o34vV9OrzpYrbddRAN6KoAAAAAAAAAA5lmZ418k+lrbtwcNcyzM8a+SfS1t24KOc/gbbuVeUppxh6HAPLS+Ms7Nf0zJHkr740WpmWdmv6ZkjyV98aLt3QTj1h+70VMdruSzKA9CqYAAAAAAAAAAAD01wngqy5vT7MDFOD63s/iYTwVZc3p9mBinB9b2fxeUKveT2r84K3S2y34pI9J23wnd0ultlvxSR6TtvhO+z0Y4zk3fjzcbTdligB6WUgAAAAAAAAAAAG+NjpxL5M8hW7+o7Idb7HTiXyZ5Ct39R2Q8wZ84plP1K/VK9RuwOJZ2+K3K7oS97mZy1xLO3xW5XdCXvczK+bvjLLvU+cJnB52APU6gAAAAAAAAAAAA13sMfUnHelYdzI0Kz1sMfUnHelYdzI0K849MOOZR2x5Qu2e7CSx+lvecfkkVpLH6W95x+SRW65Vi5Rg8z8o/WHFOe1+3F899DKP1hxTntftxfPerLD3VPZChIAygAAAAAAAAADv7YZ8YOM9DT9/SbCY92GfGDjPQ0/f0mwmgtIHG6+7T5LdjugDpLKwZsluO3KX2rX7rRdZOzdktx25S+1a/daLrJ6dzDwrJfp0emFGrekAfWcQAAAAAAAAAHYOx+448l+dzd3O3+wBsfuOPJfnc3dzt/tJ6TOJWXc/lUtWG6kvvpbLnH5J1aS++lsucfknVtczhDLDJOzR9asnej6neM6tFbNH1qyd6Pqd4zq9F9DeBZP2T6pVLXfkAdnYwAAAAAAAAAH62vpVHlJfi9O3mJa+lUeUl+L07ak0o45L+/wDgsWHMAanWHQ2zJ4ssL6eo/d7hjhsfZk8WWF9PUfu9wxw33o94JT3qvNUtt4Ad4YgAAAAAAAAAB6D5j+KPJTo2n+Lz4eg+Y/ijyU6Np/i1rpN+Ase//GWewxlzlJhXB9H2Y/GKtJhXB9H2Y/GLS/JY5uHZ9eKHKro+b4wefb0Ez68UOVXR83xg8+26dGfD7bv/AMYV7fGABslgAAAAAAAAAAGy9h1xXX/TlfuKDGjZew64rr/pyv3FB0bSHwWe9T/2y2O871AaFWx5gTfxR/8AL0/eYE38Uf8Ay2zou/8Ab/Z/NXt+T/AG2lcAAAAAAAAAAaO2FvrHlLzGj3kWcWjthb6x5S8xo95F1fpnwLKOyPVDnZ78NZJLb0689qTsq0lt6dee1J2XnWMJXJVgISAAAAAAAAAAAAku/TLHlZ+7mVpLv0yx5Wfu5laZwhEc2aNmtwZkpy932aTKzVOzW4MyU5e77NJlZ6C6CcBse2r11KlrvyAO4MYAAAAAAAAAA9JciPUvAOi7XupXm09JciPUvAOi7XupWrdJ/uMm7avKGewxl9sBp5ZdS7KXiYxfl7Tv5GGW5tlLxMYvy9p38jDLeWjbhFf1KvTSq228ANgsIAAAAAAAAAA3RsXeJbBeWu/vFRhdujYu8S2C8td/eKjX2knhFH1I9NTNYbzthJhPBlryUvwVpMJ4MteSl+DR3JZ5vm5eeo+UXRN33MzzcekeXnqPlF0Td9zM83G4NGHw+Ud6nylXt8YAG0mAAAAAAAAAAAas2FXA+VXObXs1GU2rNhVwPlVzm17NR0/p5wG27afVDJZb8NKAPPi4PN/OH6/5TdMXvfzvSB5v5w/X/Kbpi97+dtDRh8TlHdp85YLfCHHwG41YAAAAAAAAAAd37EHjWr9EXHeUnSDu/Yg8a1foi47yk+B0p4NlPclzs96G0UkOFZubw7UVaSHCs3N4dqLzZHNclWw5squOTEua2vdQbjYc2VXHJiXNbXuoO/aN+L1fTq86WK23XUQDeiqAAAAAAAAAAOZZmeNfJPpa27cHDXMszPGvkn0tbduCjnP4G27lXlKacYehwDy0vjLOzX9MyR5K++NFqZlnZr+mZI8lffGi7d0E49Yfu9FTHa7ksygPQqmAAAAAAAAAAAA9NcJ4Ksub0+zAxTg+t7P4mE8FWXN6fZgYpwfW9n8XlCr3k9q/OCt0tst+KSPSdt8J3dLpbZb8Ukek7b4Tvs9GOM5N3483G03ZYoAellIAAAAAAAAAAABvjY6cS+TPIVu/qOyHW+x04l8meQrd/UdkPMGfOKZT9Sv1SvUbsDiWdvityu6Eve5mctcSzt8VuV3Ql73Myvm74yy71PnCZwedgD1OoAAAAAAAAAAAANd7DH1Jx3pWHcyNCs9bDH1Jx3pWHcyNCvOPTDjmUdseULtnuwksfpb3nH5JFaSx+lvecfkkVuuVYuUYPM/KP1hxTntftxfPfQyj9YcU57X7cXz3qyw91T2QoSAMoAAAAAAAAAA7+2GfGDjPQ0/f0mwmPdhnxg4z0NP39JsJoLSBxuvu0+S3Y7oA6SysGbJbjtyl9q1+60XWTs3ZLcduUvtWv3Wi6yencw8KyX6dHphRq3pAH1nEAAAAAAAAAB2DsfuOPJfnc3dzt/sAbH7jjyX53N3c7f7SekziVl3P5VLVhupL76Wy5x+SdWkvvpbLnH5J1bXM4QywyTs0fWrJ3o+p3jOrRWzR9asnej6neM6vRfQ3gWT9k+qVS135AHZ2MAAAAAAAAAB+tr6VR5SX4vTt5iWvpVHlJfi9O2pNKOOS/v8A4LFhzAGp1h0NsyeLLC+nqP3e4Y4bH2ZPFlhfT1H7vcMcN96PeCU96rzVLbeAHeGIAAAAAAAAAAeg+Y/ijyU6Np/i8+HoPmP4o8lOjaf4ta6TfgLHv/xlnsMZc5SYVwfR9mPxirSYVwfR9mPxi0vyWObh2fXihyq6Pm+MHn29BM+vFDlV0fN8YPPtunRnw+27/wDGFe3xgAbJYAAAAAAAAAABsvYdcV1/05X7igxo2XsOuK6/6cr9xQdG0h8FnvU/9stjvO9QGhVseYE38Uf/AC9P3mBN/FH/AMts6Lv/AG/2fzV7fk/wBtpXAAAAAAAAAAGjthb6x5S8xo95FnFo7YW+seUvMaPeRdX6Z8Cyjsj1Q52e/DWSS29OvPak7KtJbenXntSdl51jCVyVYCEgAAAAAAAAAAAJLv0yx5Wfu5laS79MseVn7uZWmcIRHNmjZrcGZKcvd9mkys1Ts1uDMlOXu+zSZWegugnAbHtq9dSpa78gDuDGAAAAAAAAAAPSXIj1LwDou17qV5tPSXIj1LwDou17qVq3Sf7jJu2ryhnsMZfbAaeWXUuyl4mMX5e07+RhlubZS8TGL8vad/Iwy3lo24RX9Sr00qttvADYLCAAAAAAAAAAN0bF3iWwXlrv7xUYXbo2LvEtgvLXf3io19pJ4RR9SPTUzWG87YSYTwZa8lL8FaTCeDLXkpfg0dyWeb5uXnqPlF0Td9zM83HpHl56j5RdE3fczPNxuDRh8PlHep8pV7fGABtJgAAAAAAAAAAGrNhVwPlVzm17NRlNqzYVcD5Vc5tezUdP6ecBtu2n1QyWW/DSgDz4uDzfzh+v+U3TF73870geb+cP1/ym6Yve/nbQ0YfE5R3afOWC3whx8BuNWAAAAAAAAAAHd+xB41q/RFx3lJ0g7v2IPGtX6IuO8pPgdKeDZT3Jc7PehtFJDhWbm8O1FWkhwrNzeHai82RzXJVsObKrjkxLmtr3UG42HNlVxyYlzW17qDv2jfi9X06vOlitt11EA3oqgAAAAAAAAADmWZnjXyT6Wtu3Bw1zLMzxr5J9LW3bgo5z+Btu5V5SmnGHocA8tL4yzs1/TMkeSvvjRamZZ2a/pmSPJX3xou3dBOPWH7vRUx2u5LMoD0KpgAAAAAAAAAAAPTXCeCrLm9PswMU4Prez+JhPBVlzen2YGKcH1vZ/F5Qq95PavzgrdLbLfikj0nbfCd3S6W2W/FJHpO2+E77PRjjOTd+PNxtN2WKAHpZSAAAAAAAAAAAAb42OnEvkzyFbv6jsh1vsdOJfJnkK3f1HZDzBnzimU/Ur9Ur1G7A4lnb4rcruhL3uZnLXEs7fFbld0Je9zMr5u+Msu9T5wmcHnYA9TqAAAAAAAAAAAADXewx9Scd6Vh3MjQrPWwx9Scd6Vh3MjQrzj0w45lHbHlC7Z7sJLH6W95x+SRWksfpb3nH5JFbrlWLlGDzPyj9YcU57X7cXz30Mo/WHFOe1+3F896ssPdU9kKEgDKAAAAAAAAAAO/thnxg4z0NP39JsJj3YZ8YOM9DT9/SbCaC0gcbr7tPkt2O6AOksrBmyW47cpfatfutF1k7N2S3HblL7Vr91ousnp3MPCsl+nR6YUat6QB9ZxAAAAAAAAAAdg7H7jjyX53N3c7f7AGx+448l+dzd3O3+0npM4lZdz+VS1YbqS++lsucfknVpL76Wy5x+SdW1zOEMsMk7NH1qyd6Pqd4zq0Vs0fWrJ3o+p3jOr0X0N4Fk/ZPqlUtd+QB2djAAAAAAAAAAfra+lUeUl+L07eYlr6VR5SX4vTtqTSjjkv7/AOCxYcwBqdYdDbMniywvp6j93uGOGx9mTxZYX09R+73DHDfej3glPeq81S23gB3hiAAAAAAAAAAHoPmP4o8lOjaf4vPh6D5j+KPJTo2n+LWuk34Cx7/8ZZ7DGXOUmFcH0fZj8Yq0mFcH0fZj8YtL8ljm4dn14ocquj5vjB59vQTPrxQ5VdHzfGDz7bp0Z8Ptu/8AxhXt8YAGyWAAAAAAAAAAAbL2HXFdf9OV+4oMaNl7Driuv+nK/cUHRtIfBZ71P/bLY7zvUBoVbHmBN/FH/wAvT95gTfxR/wDLbOi7/wBv9n81e35P8AbaVwAAAAAAAAABo7YW+seUvMaPeRZxaO2FvrHlLzGj3kXV+mfAso7I9UOdnvw1kktvTrz2pOyrSW3p157UnZedYwlclWAhIAAAAAAAAAAACS79MseVn7uZWku/TLHlZ+7mVpnCERzZo2a3BmSnL3fZpMrNU7NbgzJTl7vs0mVnoLoJwGx7avXUqWu/IA7gxgAAAAAAAAAD0lyI9S8A6Lte6lebT0lyI9S8A6Lte6lat0n+4ybtq8oZ7DGX2wGnll1LspeJjF+XtO/kYZbm2UvExi/L2nfyMMt5aNuEV/Uq9NKrbbwA2CwgAAAAAAAAADdGxd4lsF5a7+8VGF26Ni7xLYLy1394qNfaSeEUfUj01M1hvO2EmE8GWvJS/BWkwngy15KX4NHclnm+bl56j5RdE3fczPNx6R5eeo+UXRN33Mzzcbg0YfD5R3qfKVe3xgAbSYAAAAAAAAAABqzYVcD5Vc5tezUZTas2FXA+VXObXs1HT+nnAbbtp9UMllvw0oA8+Lg8384fr/lN0xe9/O9IHm/nD9f8pumL3v520NGHxOUd2nzlgt8IcfAbjVgAAAAAAAAAB3fsQeNav0Rcd5SdIO79iDxrV+iLjvKT4HSng2U9yXOz3obRSQ4Vm5vDtRVpIcKzc3h2ovNkc1yVbDmyq45MS5ra91BuNhzZVccmJc1te6g79o34vV9OrzpYrbddRAN6KoAAAAAAAAAA5lmZ418k+lrbtwcNcyzM8a+SfS1t24KOc/gbbuVeUppxh6HAPLS+Ms7Nf0zJHkr740WpmWdmv6ZkjyV98aLt3QTj1h+70VMdruSzKA9CqYAAAAAAAAAAAD01wngqy5vT7MDFOD63s/iYTwVZc3p9mBinB9b2fxeUKveT2r84K3S2y34pI9J23wnd0ultlvxSR6TtvhO+z0Y4zk3fjzcbTdligB6WUgAAAAAAAAAAAG+NjpxL5M8hW7+o7Idb7HTiXyZ5Ct39R2Q8wZ84plP1K/VK9RuwOJZ2+K3K7oS97mZy1xLO3xW5XdCXvczK+bvjLLvU+cJnB52APU6gAAAAAAAAAAAA13sMfUnHelYdzI0Kz1sMfUnHelYdzI0K849MOOZR2x5Qu2e7CSx+lvecfkkVpLH6W95x+SRW65Vi5Rg8z8o/WHFOe1+3F899DKP1hxTntftxfPerLD3VPZChIAygAAAAAAAAADv7YZ8YOM9DT9/SbCY92GfGDjPQ0/f0mwmgtIHG6+7T5LdjugDpLKwZsluO3KX2rX7rRdZOzdktx25S+1a/daLrJ6dzDwrJfp0emFGrekAfWcQAAAAAAAAAHYOx+448l+dzd3O3+wBsfuOPJfnc3dzt/tJ6TOJWXc/lUtWG6kvvpbLnH5J1aS++lsucfknVtczhDLDJOzR9asnej6neM6tFbNH1qyd6Pqd4zq9F9DeBZP2T6pVLXfkAdnYwAAAAAAAAAH62vpVHlJfi9O3mJa+lUeUl+L07ak0o45L+/wDgsWHMAanWHQ2zJ4ssL6eo/d7hjhsfZk8WWF9PUfu9wxw33o94JT3qvNUtt4Ad4YgAAAAAAAAAB6D5j+KPJTo2n+Lz4eg+Y/ijyU6Np/i1rpN+Ase//GWewxlzlJhXB9H2Y/GKtJhXB9H2Y/GLS/JY5uHZ9eKHKro+b4wefb0Ez68UOVXR83xg8+26dGfD7bv/AMYV7fGABslgAAAAAAAAAAGy9h1xXX/TlfuKDGjZew64rr/pyv3FB0bSHwWe9T/2y2O871AaFWx5gTfxR/8AL0/eYE38Uf8Ay2zou/8Ab/Z/NXt+T/AG2lcAAAAAAAAAAaO2FvrHlLzGj3kWcWjthb6x5S8xo95F1fpnwLKOyPVDnZ78NZJLb0689qTsq0lt6dee1J2XnWMJXJVgISAAAAAAAAAAAAku/TLHlZ+7mVpLv0yx5Wfu5laZwhEc2aNmtwZkpy932aTKzVOzW4MyU5e77NJlZ6C6CcBse2r11KlrvyAO4MYAAAAAAAAAA9JciPUvAOi7XupXm09JciPUvAOi7XupWrdJ/uMm7avKGewxl9sBp5ZdS7KXiYxfl7Tv5GGW5tlLxMYvy9p38jDLeWjbhFf1KvTSq228ANgsIAAAAAAAAAA3RsXeJbBeWu/vFRhdujYu8S2C8td/eKjX2knhFH1I9NTNYbzthJhPBlryUvwVpMJ4MteSl+DR3JZ5vm5eeo+UXRN33MzzcekeXnqPlF0Td9zM83G4NGHw+Ud6nylXt8YAG0mAAAAAAAAAAAas2FXA+VXObXs1GU2rNhVwPlVzm17NR0/p5wG27afVDJZb8NKAPPi4PN/OH6/5TdMXvfzvSB5v5w/X/Kbpi97+dtDRh8TlHdp85YLfCHHwG41YAAAAAAAAAAd37EHjWr9EXHeUnSDu/Yg8a1foi47yk+B0p4NlPclzs96G0UkOFZubw7UVaSHCs3N4dqLzZHNclWw5squOTEua2vdQbjYc2VXHJiXNbXuoO/aN+L1fTq86WK23XUQDeiqAAAAAAAAAAOZZmeNfJPpa27cHDXMszPGvkn0tbduCjnP4G27lXlKacYehwDy0vjLOzX9MyR5K++NFqZlnZr+mZI8lffGi7d0E49Yfu9FTHa7ksygPQqmAAAAAAAAAAAA9NcJ4Ksub0+zAxTg+t7P4mE8FWXN6fZgYpwfW9n8XlCr3k9q/OCt0tst+KSPSdt8J3dLpbZb8Ukek7b4Tvs9GOM5N3483G03ZYoAellIAAAAAAAAAAABvjY6cS+TPIVu/qOyHW+x04l8meQrd/UdkPMGfOKZT9Sv1SvUbsDiWdvityu6Eve5mctcSzt8VuV3Ql73Myvm74yy71PnCZwedgD1OoAAAAAAAAAAAANd7DH1Jx3pWHcyNCs9bDH1Jx3pWHcyNCvOPTDjmUdseULtnuwksfpb3nH5JFaSx+lvecfkkVuuVYuUYPM/KP1hxTntftxfPfQyj9YcU57X7cXz3qyw91T2QoSAMoAAAAAAAAAA7+2GfGDjPQ0/f0mwmPdhnxg4z0NP39JsJoLSBxuvu0+S3Y7oA6SysGbJbjtyl9q1+60XWTs3ZLcduUvtWv3Wi6yencw8KyX6dHphRq3pAH1nEAAAAAAAAAB2DsfuOPJfnc3dzt/sAbH7jjyX53N3c7f7SekziVl3P5VLVhupL76Wy5x+SdWkvvpbLnH5J1bXM4QywyTs0fWrJ3o+p3jOrRWzR9asnej6neM6vRfQ3gWT9k+qVS135AHZ2MAAAAAAAAAB+tr6VR5SX4vTt5iWvpVHlJfi9O2pNKOOS/v8A4LFhzAGp1h0NsyeLLC+nqP3e4Y4bH2ZPFlhfT1H7vcMcN96PeCU96rzVLbeAHeGIAAAAAAAAAAeg+Y/ijyU6Np/i8+HoPmP4o8lOjaf4ta6TfgLHv/xlnsMZc5SYVwfR9mPxirSYVwfR9mPxi0vyWObh2fXihyq6Pm+MHn29BM+vFDlV0fN8YPPtunRnw+27/wDGFe3xgAbJYAAAAAAAAAABsvYdcV1/05X7igxo2XsOuK6/6cr9xQdG0h8FnvU/9stjvO9QGhVseYE38Uf/AC9P3mBN/FH/AMts6Lv/AG/2fzV7fk/wBtpXAAAAAAAAAAGjthb6x5S8xo95FnFo7YW+seUvMaPeRdX6Z8Cyjsj1Q52e/DWSS29OvPak7KtJbenXntSdl51jCVyVYCEgAAAAAAAAAAAJLv0yx5Wfu5laS79MseVn7uZWmcIRHNmjZrcGZKcvd9mkys1Ts1uDMlOXu+zSZWegugnAbHtq9dSpa78gDuDGAAAAAAAAAAPSXIj1LwDou17qV5tPSXIj1LwDou17qVq3Sf7jJu2ryhnsMZfbAaeWXUuyl4mMX5e07+RhlubZS8TGL8vad/Iwy3lo24RX9Sr00qttvADYLCAAAAAAAAAAN0bF3iWwXlrv7xUYXbo2LvEtgvLXf3io19pJ4RR9SPTUzWG87YSYTwZa8lL8FaTCeDLXkpfg0dyWeb5uXnqPlF0Td9zM83HpHl56j5RdE3fczPNxuDRh8PlHep8pV7fGABtJgAAAAAAAAAAGrNhVwPlVzm17NRlNqzYVcD5Vc5tezUdP6ecBtu2n1QyWW/DSgDz4uDzfzh+v+U3TF73870geb+cP1/ym6Yve/nbQ0YfE5R3afOWC3whx8BuNWAAAAAAAAAAHd+xB41q/RFx3lJ0g7v2IPGtX6IuO8pPgdKeDZT3Jc7PehtFJDhWbm8O1FWkhwrNzeHai82RzXJVsObKrjkxLmtr3UG42HNlVxyYlzW17qDv2jfi9X06vOlitt11EA3oqgAAAAAAAAADmWZnjXyT6Wtu3Bw1zLMzxr5J9LW3bgo5z+Btu5V5SmnGHocA8tL4yzs1/TMkeSvvjRamZZ2a/pmSPJX3xou3dBOPWH7vRUx2u5LMoD0KpgAAAAAAAAAAAPTXCeCrLm9PswMU4Prez+JhPBVlzen2YGKcH1vZ/F5Qq95PavzgrdLbLfikj0nbfCd3S6W2W/FJHpO2+E77PRjjOTd+PNxtN2WKAHpZSAAAAAAAAAAAAb42OnEvkzyFbv6jsh1vsdOJfJnkK3f1HZDzBnzimU/Ur9Ur1G7A4lnb4rcruhL3uZnLXEs7fFbld0Je9zMr5u+Msu9T5wmcHnYA9TqAAAAAAAAAAAADXewx9Scd6Vh3MjQrPWwx9Scd6Vh3MjQrzj0w45lHbHlC7Z7sJLH6W95x+SRWksfpb3nH5JFbrlWLlGDzPyj9YcU57X7cXz30Mo/WHFOe1+3F896ssPdU9kKEgDKAAAAAAAAAAO/thnxg4z0NP39JsJj3YZ8YOM9DT9/SbCaC0gcbr7tPkt2O6AOksrBmyW47cpfatfutF1k7N2S3HblL7Vr91ousnp3MPCsl+nR6YUat6QB9ZxAAAAAAAAAAdg7H7jjyX53N3c7f7AGx+448l+dzd3O3+0npM4lZdz+VS1YbqS++lsucfknVpL76Wy5x+SdW1zOEMsMk7NH1qyd6Pqd4zq0Vs0fWrJ3o+p3jOr0X0N4Fk/ZPqlUtd+QB2djAAAAAAAAAAfra+lUeUl+L07eYlr6VR5SX4vTtqTSjjkv7/AOCxYcwBqdYdDbMniywvp6j93uGOGx9mTxZYX09R+73DHDfej3glPeq81S23gB3hiAAAAAAAAAAHoPmP4o8lOjaf4vPh6D5j+KPJTo2n+LWuk34Cx7/8ZZ7DGXOUmFcH0fZj8Yq0mFcH0fZj8YtL8ljm4dn14ocquj5vjB59vQTPrxQ5VdHzfGDz7bp0Z8Ptu/8AxhXt8YAGyWAAAAAAAAAAAbL2HXFdf9OV+4oMaNl7Driuv+nK/cUHRtIfBZ71P/bLY7zvUBoVbHmBN/FH/wAvT95gTfxR/wDLbOi7/wBv9n81e35P8AbaVwAAAAAAAAABo7YW+seUvMaPeRZxaO2FvrHlLzGj3kXV+mfAso7I9UOdnvw1kktvTrz2pOyrSW3p157UnZedYwlclWAhIAAAAAAAAAAACS79MseVn7uZWku/TLHlZ+7mVpnCERzZo2a3BmSnL3fZpMrNU7NbgzJTl7vs0mVnoLoJwGx7avXUqWu/IA7gxgAAAAAAAAAD0lyI9S8A6Lte6lebT0lyI9S8A6Lte6lat0n+4ybtq8oZ7DGX2wGnll1LspeJjF+XtO/kYZbm2UvExi/L2nfyMMt5aNuEV/Uq9NKrbbwA2CwgAAAAAAAAADdGxd4lsF5a7+8VGF26Ni7xLYLy1394qNfaSeEUfUj01M1hvO2EmE8GWvJS/BWkwngy15KX4NHclnm+bl56j5RdE3fczPNx6R5eeo+UXRN33Mzzcbg0YfD5R3qfKVe3xgAbSYAAAAAAAAAABqzYVcD5Vc5tezUZTas2FXA+VXObXs1HT+nnAbbtp9UMllvw0oA8+Lg8384fr/lN0xe9/O9IHm/nD9f8pumL3v520NGHxOUd2nzlgt8IcfAbjVgAAAAAAAAAB3fsQeNav0Rcd5SdIO79iDxrV+iLjvKT4HSng2U9yXOz3obRSQ4Vm5vDtRVpIcKzc3h2ovNkc1yVbDmyq45MS5ra91BuNhzZVccmJc1te6g79o34vV9OrzpYrbddRAN6KoAAAAAAAAAA5lmZ418k+lrbtwcNcyzM8a+SfS1t24KOc/gbbuVeUppxh6HAPLS+Ms7Nf0zJHkr740WpmWdmv6ZkjyV98aLt3QTj1h+70VMdruSzKA9CqYAAAAAAAAAAAD01wngqy5vT7MDFOD63s/iYTwVZc3p9mBinB9b2fxeUKveT2r84K3S2y34pI9J23wnd0ultlvxSR6TtvhO+z0Y4zk3fjzcbTdligB6WUgAAAAAAAAAAAG+NjpxL5M8hW7+o7Idb7HTiXyZ5Ct39R2Q8wZ84plP1K/VK9RuwOJZ2+K3K7oS97mZy1xLO3xW5XdCXvczK+bvjLLvU+cJnB52APU6gAAAAAAAAAAAA13sMfUnHelYdzI0Kz1sMfUnHelYdzI0K849MOOZR2x5Qu2e7CSx+lvecfkkVpLH6W95x+SRW65Vi5Rg8z8o/WHFOe1+3F899DKP1hxTntftxfPerLD3VPZChIAygAAAAAAAAADv7YZ8YOM9DT9/SbCY92GfGDjPQ0/f0mwmgtIHG6+7T5LdjugDpLKwZsluO3KX2rX7rRdZOzdktx25S+1a/daLrJ6dzDwrJfp0emFGrekAfWcQAAAAAAAAAHYOx+448l+dzd3O3+wBsfuOPJfnc3dzt/tJ6TOJWXc/lUtWG6kvvpbLnH5J1aS++lsucfknVtczhDLDJOzR9asnej6neM6tFbNH1qyd6Pqd4zq9F9DeBZP2T6pVLXfkAdnYwAAAAAAAAAH62vpVHlJfi9O3mJa+lUeUl+L07ak0o45L+/wDgsWHMAanWHQ2zJ4ssL6eo/d7hjhsfZk8WWF9PUfu9wxw33o94JT3qvNUtt4Ad4YgAAAAAAAAAB6D5j+KPJTo2n+Lz4eg+Y/ijyU6Np/i1rpN+Ase//GWewxlzlJhXB9H2Y/GKtJhXB9H2Y/GLS/JY5uHZ9eKHKro+b4wefb0Ez68UOVXR83xg8+26dGfD7bv/AMYV7fGABslgAAAAAAAAAAGy9h1xXX/TlfuKDGjZew64rr/pyv3FB0bSHwWe9T/2y2O871AaFWx5gTfxR/8AL0/eYE38Uf8Ay2zou/8Ab/Z/NXt+T/AG2lcAAAAAAAAAAaO2FvrHlLzGj3kWcWjthb6x5S8xo95F1fpnwLKOyPVDnZ78NZJLb0689qTsq0lt6dee1J2XnWMJXJVgISAAAAAAAAAADj+VOWVnkvVsLCGGX+K4nitSenZYdYS041620l21SbTVnkpyyyw88Zp55YeeEIaYxhCP65I5W4bllhU+J4dQuraahcVLO6tbunCSva3FOOielUhCMYbaEf5yxjLGEYRhGMIwiXD6F36ZY8rP3cytJd+mWPKz93MrTOEIjmzRs1uDMlOXu+zSZWap2a3BmSnL3fZpMrPQXQTgNj21eupUtd+QB3BjAAAAAAAAAAHpLkR6l4B0Xa91K82npLkR6l4B0Xa91K1bpP8AcZN21eUM9hjL7YDTyy6l2UvExi/L2nfyMMtzbKXiYxfl7Tv5GGW8tG3CK/qVemlVtt4AbBYQAAAAAAAAABujYu8S2C8td/eKjC7dGxd4lsF5a7+8VGvtJPCKPqR6amaw3nbCTCeDLXkpfgrSYTwZa8lL8GjuSzzfNy89R8ouibvuZnm49I8vPUfKLom77mZ5uNwaMPh8o71PlKvb4wANpMAAAAAAAAAAA1ZsKuB8quc2vZqMptWbCrgfKrnNr2ajp/TzgNt20+qGSy34aUAefFweb+cP1/ym6Yve/nekDzfzh+v+U3TF7387aGjD4nKO7T5ywW+EOPgNxqwAAAAAAAAAA7v2IPGtX6IuO8pOkHd+xB41q/RFx3lJ8DpTwbKe5LnZ70NopIcKzc3h2oq0kOFZubw7UXmyOa5KthzZVccmJc1te6g3Gw5squOTEua2vdQd+0b8Xq+nV50sVtuuogG9FUAAAAAAAAAAcyzM8a+SfS1t24OGuZZmeNfJPpa27cFHOfwNt3KvKU04w9DgHlpfGWdmv6ZkjyV98aLUzLOzX9MyR5K++NF27oJx6w/d6KmO13JZlAehVMAAAAAAAAAAAB6a4TwVZc3p9mBinB9b2fxMJ4Ksub0+zAxTg+t7P4vKFXvJ7V+cFbpbZb8Ukek7b4Tu6XS2y34pI9J23wnfZ6McZybvx5uNpuyxQA9LKQAAAAAAAAAAADfGx04l8meQrd/UdkOt9jpxL5M8hW7+o7IeYM+cUyn6lfqleo3YHEs7fFbld0Je9zM5a4lnb4rcruhL3uZlfN3xll3qfOEzg87AHqdQAAAAAAAAAAAAa72GPqTjvSsO5kaFZ62GPqTjvSsO5kaFecemHHMo7Y8oXbPdhJY/S3vOPySK0lj9Le84/JIrdcqxcoweZ+UfrDinPa/bi+e+hlH6w4pz2v24vnvVlh7qnshQkAZQAAAAAAAAAB39sM+MHGehp+/pNhMe7DPjBxnoafv6TYTQWkDjdfdp8lux3QB0llYM2S3HblL7Vr91ousnZuyW47cpfatfutF1k9O5h4Vkv06PTCjVvSAPrOIAAAAAAAAADsHY/cceS/O5u7nb/YA2P3HHkvzubu52/wBpPSZxKy7n8qlqw3Ul99LZc4/JOrSX30tlzj8k6trmcIZYZJ2aPrVk70fU7xnVorZo+tWTvR9TvGdXovobwLJ+yfVKpa78gDs7GAAAAAAAAAA/W19Ko8pL8Xp28xLX0qjykvxenbUmlHHJf3/wWLDmANTrDobZk8WWF9PUfu9wxw2PsyeLLC+nqP3e4Y4b70e8Ep71XmqW28AO8MQAAAAAAAAAA9B8x/FHkp0bT/F58PQfMfxR5KdG0/xa10m/AWPf/jLPYYy5ykwrg+j7MfjFWkwrg+j7MfjFpfksc3Ds+vFDlV0fN8YPPt6CZ9eKHKro+b4wefbdOjPh9t3/AOMK9vjAA2SwAAAAAAAAAADZew64rr/pyv3FBjRsvYdcV1/05X7ig6NpD4LPep/7ZbHed6gNCrY8wJv4o/8Al6fvMCb+KP8A5bZ0Xf8At/s/mr2/J/gDbSuAAAAAAAAAANHbC31jyl5jR7yLOLR2wt9Y8peY0e8i6v0z4FlHZHqhzs9+Gsklt6dee1J2VaS29OvPak7LzrGErkqwEJAAAAAAAAAAdXZe31nkrnbySyzyhuqVlge9mIYXVv7iaElva3FSalPT3SeP7sm3hTmlhGMYQjGGjT54QV5nKUbqbK/KqhJNDDsocoa15h08YRhLXt5aVKnCtLCMIfuzzU5poR/+aGiMPNGEY9jCb9iLnDM4WVmL5NX+TVngOTkuNX+MYhWtaNCe9hayw2lrWqzTRnjLND+GnHzI/wBrs739nrP/AHNS/ScsxPJ7DcXxTB8XvJakbjA7ipdWkZZ9EIVJ6FSjNtofzhtKs/8A+/RF9NN5czpnryHzv54bXCbaGQNnhO9dStPtt+6VfdNvCWGj+GXRo2v/AH+d1V5Ked/6ps+u0vE3AOxZv6W51zXk9OS5LaRTRTfdGrTOM3ztmJnGXCbOmqb5Yf8AJTzv/VNn12l4jyU87/1TZ9dpeJuAXfbzPvzY8NP2R1NLD/kp53/qmz67S8R5Ked/6ps+u0vE2hjmUOAZMWW+WUmOYfhNpGeFP5RfXMlCnt46dEu2njCGmOiPm/7Pl3WcfIS2yYuMs5cqsPu8EtaktKtfWNX5XTlnjNLLCXTR22mOmeXzQ+bT5z28z982PDT9jqaGQ/JTzv8A1TZ9dpeI8lPO/wDVNn12l4m34RhNCE0PmjDTB/p7eZ9+bHhp+x1NLD/kp53/AKps+u0vEeSnnf8Aqmz67S8TcD5WGZT4HjGMYtgOHX27X+Bz0qd/S3KeXcZqsm3khtowhLNpl8/7sY6P56D28z982PDT9jqaWNPJTzv/AFTZ9dpeI8lPO/8AVNn12l4m4A9vM+/Njw0/Y6mlh/yU87/1TZ9dpeI8lPO/9U2fXaXibgD28z782PDT9jqaWH/JTzv/AFTZ9dpeJpPA8czvYNguH4R/0ks63yG1pW26ftJSl2+0khLttG5R0adGnRpi7NHyc69Ic4Z6pppy2uKopvu2RGPZEOVNEU4OAftdne/s9Z/7mpfpH7XZ3v7PWf8Aual+k5+PjXx+Tlc6Tzp2Gd/OXkXd5IQzZ2eHfKqlKf5Rv/SrbXaTwm0bXaS6dOjR87ovyU87/wBU2fXaXibgH3s2dJ855nsZyfI64ppmb7ronbsjnE/lDjVZ01TfLD/kp53/AKps+u0vEeSnnf8Aqmz67S8TcA+j7eZ9+bHhp+zj1NLD/kp53/qmz67S8R5Ked/6ps+u0vE3AHt5n35seGn7HU0sP+Snnf8Aqmz67S8R5Ked/wCqbPrtLxNwB7eZ9+bHhp+x1NLD/kp53/qmz67S8R5Ked/6ps+u0vE3AHt5n35seGn7HU0sP+Snnf8Aqmz67S8R5Ked/wCqbPrtLxNwB7eZ9+bHhp+x1NLD/kp53/qmz67S8R5Ked/6ps+u0vE3AHt5n35seGn7HU0sP+Snnf8Aqmz67S8TvXNbY53s22RVlkhHNlZ4j8jnrTfKN/6VHbbepNP/AA7nNo0bbR8/8ndY+dnPpPnLPFjGT5ZXFVMTfddEbYvjlEfnLlTZxTN8OAftdne/s9Z/7mpfpPjZGZyM5+UeSmE49hWaK2qWd/aU7ihNNlJTljGSaXTCMYRo6YO2HzMmcnsNySyfw7JnB5aktjhdvJa28Kk+2mhTkhohpj/OOh8HWi7ByucEx7Gs72N4HiODf9JLOj8vtK1run7SUptpt5Iy7bRuUNOjTp0aYM2+Snnf+qbPrtLxNwD7OaukOcMy01UZFXFMVbZ2ROHbEuNVEVYsP+Snnf8Aqmz67S8R5Ked/wCqbPrtLxNwD63t5n35seGn7OPU0sP+Snnf+qbPrtLxHkp53/qmz67S8TX2MZxs3uTuIT4TlBl3k7hl9JCWaa2vMUoUassJoaYRjJPNCMNMPPDzOQSTyVJJalOeE0s0IRlmhHTCMI/zge3mfvmx4afsdTQxD5Ked/6ps+u0vEeSnnf+qbPrtLxNl5R5T4HklYU8TygvvkttVuaNpJPuU9TTWqzwkpy6JIRj55owhp+aH84wfVPbzP3zY8NP2OpoYf8AJTzv/VNn12l4jyU87/1TZ9dpeJuB/FevRtqNS5ua0lKlSljPUqTzQllklhDTGMYx80IQh/M9vM+/Njw0/Y6mliLyU87/ANU2fXaXiPJTzv8A1TZ9dpeJsPAcvMhsqrqeyyYyzwLGLilJus9GwxGjcTyyaYQ20ZZJoxhDTGENP/d909vM/fNjw0/Y6mhh/wAlPO/9U2fXaXiPJTzv/VNn12l4m4A9vM+/Njw0/Y6mlh/yU87/ANU2fXaXidrZlMiM7+Z+zxW0jkBZ4tvnVpVNtv3SobntITQ0aNrNp07b/t8zRQpZw6W51zpk9WS5VaRVRN18atMYTfG2IicUxZ00zfDgH7XZ3v7PWf8Aual+kftdne/s9Z/7mpfpOfjrt8fk53OAftdne/s9Z/7mpfpM3ZRbGnO/j2UGJ47vDZ0N8bytd7lvhSm3PdJ4zbXTphp0adGnRBtAfVzVnzLcy1VV5FVFM1bJ2ROHbe41URViw/5Ked/6ps+u0vEeSnnf+qbPrtLxNwD7Xt5n35seGn7OPU0sP+Snnf8Aqmz67S8R5Ked/wCqbPrtLxNwB7eZ9+bHhp+x1NLD/kp53/qmz67S8R5Ked/6ps+u0vE3AHt5n35seGn7HU0sP+Snnf8Aqmz67S8R5Ked/wCqbPrtLxNwB7eZ9+bHhp+x1NLD/kp53/qmz67S8R5Ked/6ps+u0vE3AHt5n35seGn7HU0sP+Snnf8Aqmz67S8R5Ked/wCqbPrtLxNwB7eZ9+bHhp+x1NLD/kp53/qmz67S8TnGZ/M/nfzU5Vz5T/sfZ4pt7OpabhvtSoaNtNLHbbbRN821+bR/NqgV8r6ZZ4y6wqye3tImiqLpjVpjZ/8AUXpiypib4cA/a7O9/Z6z/wBzUv0nxpc5Gc+bLGpk7DNFbfLpMMkvYyftJT0blGrNJCOncdGnbSx8zth8yXJ7DZcpZ8q4S1Pl9Sxlw6M23/d3GWpNUhDa/wCO2mj53WIqj8nO5xP9rs739nrP/c1L9J0bnVzJ5385uWVzlb+ydnhvyilSpfJ99aVba7SWEunbfu6dOj/BrEfQzZnbKsz205Rkc6tUxdfdE7Ju/O/8kVUxVF0sP+Snnf8Aqmz67S8R5Ked/wCqbPrtLxNwD7/t5n35seGn7OHU0sP+Snnf+qbPrtLxHkp53/qmz67S8TbN9f2OF2dbEcTvaFpaW0kalavXqQp06ckPPGaaabRCEIf4xfleYxhOHWMMUxDFLS1s5oyQhcVq8slKMZ4whJ+9GOj96MYQh5/PGMNB7eZ9+bHhp+x1NDFfkp53/qmz67S8R5Ked/6ps+u0vE3AHt5n35seGn7HU0sP+Snnf+qbPrtLxHkp53/qmz67S8TZsMo8FmyjmyShef8AxaWyhiEbfc5/Nbxn2kJ9to2v8Xm0adP/AG0GKZR4Lgt/heF4nebjc4zXmtbGTc55t1qyyTTxl0ywjCX92WaOmaMIeb/E9vM/fNjw0/Y6mhjLyU87/wBU2fXaXiPJTzv/AFTZ9dpeJuAPbzPvzY8NP2OppYf8lPO/9U2fXaXiPJTzv/VNn12l4m4A9vM+/Njw0/Y6mlh/yU87/wBU2fXaXifZyM2O2d/JHKzCcp/2ds7veu7p3W4b40qe6bSbTtdt59Gn/HRFscY7Xpxnu2s6rKu1iYmJif8Axpwn/wCiLKmHAP2uzvf2es/9zUv0j9rs739nrP8A3NS/Sc/HVL4/JkucA/a7O9/Z6z/3NS/SdV57M3md/PDWwirDIWzwjeqWvLo35pV903SMn/4yaNG0/wC+nS0mLmb842+bMopyrJZurpvum6/GLp2TfGEomnWi6WH/ACU87/1TZ9dpeI8lPO/9U2fXaXibgHY/bzPvzY8NP2cOppYf8lPO/wDVNn12l4jyU87/ANU2fXaXibgD28z782PDT9jqaWH/ACU87/1TZ9dpeI8lPO/9U2fXaXibgD28z782PDT9jqaWH/JTzv8A1TZ9dpeI8lPO/wDVNn12l4m4A9vM+/Njw0/Y6mlh/wAlPO/9U2fXaXiPJTzv/VNn12l4m4A9vM+/Njw0/Y6mlh/yU87/ANU2fXaXiPJTzv8A1TZ9dpeJuAPbzPvzY8NP2OppYf8AJTzv/VNn12l4jyU87/1TZ9dpeJuAPbzPvzY8NP2OppddWmU+d61tKNt/0gs5txpy09t+0tKGnRDRp+ifMyxzkZz8ncmr/GsUzQ20lra04T1ZpcpKc0YQjNCHzQo+fzxg7YfMylyew3KvA7vJ7F5ak1neyQkqwpz7WaMIRhHzR/l54QdR176r5hkucT/a7O9/Z6z/ANzUv0nCs7mC5386eSUcloZtrPDNNzTuN33+pVv4NPm2u0l+fT8+l3oM2S5XaZFb05RYbKqZvicdv/2TF8XSw/5Ked/6ps+u0vEeSnnf+qbPrtLxNwDtHt5n35seGn7MfU0sP+Snnf8Aqmz67S8R5Ked/wCqbPrtLxNr4lieG4NY1sUxjELaxs7aXb1ri5qy0qVOX/GaaaMIQh/3jF+lvc213bU7y1uKda3rSQq06tOeE0k8kYaYTQmh5owjDzwjA9vM+/Njw0/Y6mliTyU87/1TZ9dpeI8lPO/9U2fXaXibUwnGcIx6ylxLA8Vs8RtJ5ppZbi0ry1qcZpY6JoQmljGGmEYRhH/CMFh7eZ9+bHhp+x1NLD/kp53/AKps+u0vEeSnnf8Aqmz67S8TcCHHcbwvJrBr3H8auvk1hh9Ge4ua20mn2lOWGmaO1lhGaPm/lCEYnt5n35seGn7HU0sW+Snnf+qbPrtLxHkp53/qmz67S8TbVG7t7i0kvqVTbUKlOFWWfRGGmSMNMI6Pn+ZFk1lJguV+B2uUeTt78rw69lmmoVtznp7eEJoyx/dnhCaHnljDzwPbzP3zY8NP2OpoYy8lPO/9U2fXaXiPJTzv/VNn12l4m4A9vM+/Njw0/Y6mlh/yU87/ANU2fXaXiPJTzv8A1TZ9dpeJuAPbzPvzY8NP2OppdOZuZM72QGReGZIf9LrO/wB7pJ5PlH7Q0qW6bapNPp2u5zaP4tHzx+ZyT9rs739nrP8A3NS/Sc/HVbfKK8ptare121VTMz2zN8skRdFzgH7XZ3v7PWf+5qX6T5GV2IZ3sqclsXya/wClFna762Vaz3b9o6U+57pJGXbbXc4adGnTo0w/8u1hxsrWbGuLSjGJvjtguYf8lPO/9U2fXaXiPJTzv/VNn12l4m4B2z28z782PDT9mPqaWH/JTzv/AFTZ9dpeI8lPO/8AVNn12l4m4A9vM+/Njw0/Y6mlh/yU87/1TZ9dpeI8lPO/9U2fXaXibgD28z782PDT9jqaWH/JTzv/AFTZ9dpeI8lPO/8AVNn12l4m4A9vM+/Njw0/Y6mlh/yU87/1TZ9dpeI8lPO/9U2fXaXibgD28z782PDT9jqaWH/JTzv/AFTZ9dpeI8lPO/8AVNn12l4m4A9vM+/Njw0/Y6mlh/yVM8H1TZ9dpeI8lTPB9UWfXaXibgD28z782PDT9jqaWfcy+Sed/NFgl/g8c3lni3y26hc7pv5SobT9yEu10bWbT82nTpdhftdne/s7af7mpfpOwB1nLcuts4W9WU5RtrqxnDy2MkU3RdDqbJ7ORnPxa8x23ss0NtNPheJxsrmEcpKcNrV3CjU0Q00vPDa1ZPP/AN/+z7P7XZ3v7O2n+5qX6TluD5PYbgVzi13YS1IVMavo4jdbafbQjW3KnS0w/wAIbSjJ5v8AHT/i+mrTVE8i5ifEdi/ngxDELq/3ks6fymtPW2ny+lHa7aaMdGnT5/nT+Spng+qLPrtLxNwDt1PTvPtMREWseGn7MfU0sP8AkqZ4Pqiz67S8R5KmeD6os+u0vE3AltsTw28urqxs8Qtq9zYzSyXVGnVlmnoTTS7aWE8sI6ZYxljCMIR0aYedPt5n35seGn7HU0sU+Spng+qLPrtLxHkqZ4Pqiz67S8TcAe3mffmx4afsdTSw/wCSpng+qLPrtLxHkqZ4Pqiz67S8TaON4/gOTVjHE8o8bsMKs4TQkjcXtzJQpQmj80NtPGENMf8ADS/TCsXwnHbCliuB4paYjZV4RjSubSvLWpVIQjGEdrPLGMI+eEYeaP8AI9vM/fNjw0/Y6mhiryVM8H1RZ9dpeI8lTPB9UWfXaXibgD28z782PDT9jqaWH/JUzwfVFn12l4jyVM8H1RZ9dpeJuAPbzPvzY8NP2OppYf8AJUzwfVFn12l4jyVM8H1RZ9dpeJuAPbzPvzY8NP2OppZezM5qs7+aPKG8x6ORdnivyuyjablvvSobXTPJNtttom0/waNGj+buH9rs739nbT/c1L9J2AOvZxznlGdbecpyudaubovuuw7Loc6aYpi6HX/7XZ3v7O2n+5qX6R+12d7+ztp/ual+k7AFG+PyTcyNnLzE5384mW+JZY/stZ4fvjGlH5NvnSq7TaUpKf8AH+7p07TT80PncY8lTPB9UWfXaXibgHacn6a56yWxosLK1iKaYiIjVpwiLo5OE2VM7WH/ACVM8H1RZ9dpeI8lTPB9UWfXaXibgGb28z782PDT9kdTSw/5KmeD6os+u0vEeSpng+qLPrtLxNwB7eZ9+bHhp+x1NLD/AJKmeD6os+u0vEeSpng+qLPrtLxNwB7eZ9+bHhp+x1NDD/kqZ4Pqiz67S8R5KmeD6os+u0vE3AHt5n35seGn7HU0MP8AkqZ4Pqiz67S8R5KmeD6os+u0vE3AHt5n35seGn7HU0sP+Spng+qLPrtLxHkqZ4Pqiz67S8TcAe3mffmx4afsdTSyBm/zAZ38hcssLyt/Zmzvt7asavyffOlT3TTLGXRtv3tHz/4Rd/8A7XZ3v7O2n+5qX6TsAfCzpnnK882sW2W1a1URdGyI2X38rvzc6aIp2Q6myhzkZz8JvMCt73NDbSz4picLK2hDKSnHbVdwrVNEdFLzQ2tKfz/9v+77P7XZ3v7O2n+5qX6TluMZPYbjtzhN3fy1I1MFvoYja7WfawhW3KpS0x/xhtK0/m/x0f4Ppvm60fkm5mTPTmyzv53sVw7E4ZEWeE/ILeahtN+KVfb6Zttp06JdH/jzuuvJUzwfVFn12l4m4B2XIumGd83ZPTk2T2kRRThGrTP/AM4zF7hNnTVN8sP+Spng+qLPrtLxHkqZ4Pqiz67S8TcCWOJ4bDEoYNHELaF/Gj8pha7rLu0aO22u6bTTttrtvNttGjT5lr28z782PDT9kdTQxT5KmeD6os+u0vEeSpng+qLPrtLxNrUcTw24vrjC6GIW1S9tJZJ7i3kqyxq0ZZ9O0jPJCOmWE2iOiMYefRHQqPbzPvzY8NP2OpoYf8lTPB9UWfXaXiPJUzwfVFn12l4m4A9vM+/Njw0/Y6mhh/yVM8H1RZ9dpeI8lTPB9UWfXaXibgfOx3KPJ7JezlxHKXHsOwm1mnhShXvrqS3pxnjCMYSwmnjCGnRCPm/7RPbzP3zY8NP2OpoYw8lTPB9UWfXaXiPJUzwfVFn12l4m2rO9s8RtKN/h93RurW4klq0a9GpCenUkjDTCaWaHmjCMPPCMH7Ht5n35seGn7HU0MP8AkqZ4Pqiz67S8R5KmeD6os+u0vE3AHt5n35seGn7HU0sQ0tivngpVZKm89nHaTQm0fLqXn0R9pp79rs739nbT/c1L9J2APj51z9l2e9T/AF1UVat92yIxuvwu/KHKmiKcHX/7XZ3v7O2n+5qX6R+12d7+ztp/ual+k7AHyL4/JyudB55cm87+dvJi1ychm5s8K+TX8l7u2/tKvttrTqSbXa7SXR9Jp06f5fN53TfkqZ4Pqiz67S8TcA7Bm7pVnTNNh/psktIpovmbtWJx7YmXGqzpqm+WH/JUzwfVFn12l4jyVM8H1RZ9dpeJuAX/AG8z782PDT9nHqaGH/JUzwfVFn12l4jyVM8H1RZ9dpeJuAPbzPvzY8NP2OpoYf8AJUzwfVFn12l4jyVM8H1RZ9dpeJuAPbzPvzY8NP2OpoYf8lTPB9UWfXaXiPJUzwfVFn12l4m4A9vM+/Njw0/Y6mhh/wAlTPB9UWfXaXiPJUzwfVFn12l4m4A9vM+/Njw0/Y6mhh/yVM8H1RZ9dpeI8lTPB9UWfXaXibgD28z782PDT9jqaWH/ACVM8H1RZ9dpeJoTIe4zv5GZI4Vkt/0qs7zey2lt93/aKlT3TR/Pa7nHR/40xduD5edOkmcc82dNlltcVUxN8bIjbhyiHKmzinB1/wDtdne/s7af7mpfpPjZHZyM5+UWTVhjWF5obapa3VOM9KabKSnLGMNtGHzRpebzwi7ZfMyayew3JTA7TJ7CJaktnZSRkpQqT7aaEIxjHzx/n54xfE1ouwcrnWuXdbO/lrkhiuSn/Suzs987eNDd/wBoqVTc9MYefa7nDT83zaYM+eSpng+qLPrtLxNwD7ma+kmcczWdVlkVcU0zN87InbhziXGqzirFh/yVM8H1RZ9dpeI8lTPB9UWfXaXibgfxXr0bajUubmtJSpUpYz1Kk80JZZJYQ0xjGMfNCEIfzfT9vM+/Njw0/Zx6mhiLyVM8H1RZ9dpeI8lTPB9UWfXaXibCwLL7ITKm7msMmctcBxe6kkjVmoWGJUbipLJCMIRmjLJNGMIaYwhp/wC8H3j28z982PDT9jqqGH/JUzwfVFn12l4jyVM8H1RZ9dpeJuAPbzPvzY8NP2OpoYf8lTPB9UWfXaXiPJUzwfVFn12l4m4HxbDLbIzFcYrZO4Xldgt5itvGeFaxt7+lUuKcZI6J9tTlmjNDRHzR0w8x7eZ++bHhp+x1VDHPkqZ4Pqiz67S8R5KmeD6os+u0vE3AHt5n35seGn7HU0MP+Spng+qLPrtLxHkqZ4Pqiz67S8TcAe3mffmx4afsdTSw/wCSpng+qLPrtLxO5szmT2d/NNktcZNRzc2eK7vfT3u7b+0qGjbSSS7Xa7Sb/wCjTp0/z+Z30KGculWdM7WH+myuuKqL4m7ViNsdkRLlTZ00zfDr/wDa7O9/Z20/3NS/SP2uzvf2dtP9zUv0nYA6/fH5OVzr/wDa7O9/Z20/3NS/SZfjsVc8EYxjvRZ+f/8AnaXibgH181Z/y7Mmv/oaop17r9kTfdfdjf8AnLjVRFWLD/kqZ4Pqiz67S8R5KmeD6os+u0vE3APse3mffmx4afs49TQw/wCSpng+qLPrtLxHkqZ4Pqiz67S8TcAe3mffmx4afsdTQw/5KmeD6os+u0vEeSpng+qLPrtLxNwB7eZ9+bHhp+x1NDD/AJKmeD6os+u0vEeSpng+qLPrtLxNwB7eZ9+bHhp+x1NDD/kqZ4Pqiz67S8R5KmeD6os+u0vE3AHt5n35seGn7HU0MP8AkqZ4Pqiz67S8R5KmeD6os+u0vE3AHt5n35seGn7HU0sP+Spng+qLPrtLxOx8y2bTO/mgxLEsQjkPZ4tvjQko7TfilQ3PazRjp06JtPz/APZpkVMt6X53zjk9WS5TaRNFWMatMc78Yi9MWVMTfDr/APa7O9/Z20/3NS/SU5v8sMdykx3KXCsoclZMDu8Hq2sk0kmIS3UKm6UdvD96WSWENENr/j8//Zzd8zD8nsNwzGMWxy1lqQusZnoz3UZp9MsY0qcKcmiH8v3YQdbvi5zufTAcUgAAAAAAAAAAAAAAAAAOrs/s97TwrJCfDbehXupcsMMjRpV60aVOefTPohNPLLPGWGn+cJZtH+EXCMbykyhyK/6q4xNToYNlhVp4ViMJbGMtzZy2sZpaFOaSepLCNSpHRVhPGelJ/wDLtYRhDbR7uyqyQwDLSxoYdlDa161G1uqd7QjQu61tUpV5NO0nlqUZ5Z4Rhpj80XzJc1WQsMHxXA62EV7m3xuanPiNS6xC5uLm5jT2u5wnuKlSarGEu1hoht9EPPoh546eUTEYoucUxPK3KnBM481HK/F8ZwXAbi4taGCVLbDqFxhl5GeEks9O6qwkmrUa01SeaEumalJ+7CMIzeeEfo5D4hlblzeYjlPVyuq4fZWGM3WHUMGtrWhNRmo29WNOaNxNPJGtGpPojH9yeSEumT92Pn23Ib3NzkjiOMS45fWF1WrS16d1uE+IXMbONaSEISVY2u6bhGeG1ljCaMmnTCEdOmEIv9/6dZJS4/Vylo2N1QvLivLdV5KGIXNK2r1pYQhCpVtpKkKNSfzS/vTSRjplhHTphAvgddXmcXK6nmUuMraOMw32pY/PYwuIUKUdFGGK7htNrtdr9F+7p0af56dPnfFzxYzlBj2T2eDArjHrmjYYBTwya0o0aND+CpShNUpzTTU4zRlmm0TadMJoRhDRGENMI9m3+ZfNxidxdV73A7ieW8vYYjWt4Yndy20buE0s27y0JasKUtTTLDTNLLCMdMdMf3o6fr3WQWSV9HH43eDyVv2opSUcWhPVqRhcySU405YaNtok0Sx0aZdEf5/P50xVEFzr3LHFstsi6+ETYjlRlPTySt8OnqXmPWGGWV3cSXW2jND5XSloRjLby05dG2pUoR0x/emh87tyyuaV5Z0LujXkrU69KWpJUkholnljCEYTQh/hHTpcWu81ORl9Z0bC8o4xVoUaEbaaSbHr+O70dtGO5147tpryQ200IS1dtCEJowhCEIxg5ZQoUbajTtrajJSpUpYSU6cksJZZJYQ0QhCEPNCEIfycZmB/YCEgAAAAAAAAAAAAAAAAAAAAAAAAAOtMjJJKmejOXTqSQmlmoYNCaWMNMIwjbz+aLiuDZSWOR1nlpguB4lfWeEy5USYXk/Rwm0p3Nb5RUoyT17W0kqQ3GTRU3TRt9NOSMZtMIQg7IxXNdkfjGNXuUNxSxehf4lJTp3lSxx2+s5a8tOXayQnkoVpJZtEumHnh/OP+Ku/zfZHYhgFnkvUwOlbYbh1WSvZUrGpPaTWtWSMYyz0p6M0s9ObTGPnljCMdMdPzxcr4Rc6fmzoZwMPwjKfDLq/xKjf4FlFgtpSrYnb2Ebz5Ld1KW3p1YWu2t4x0RnhCaSEI6JofNGDl+AXmXeVmWmXtjTy4ubCzwG9lssMt6FnaxllnqWck2mrNPSmmmllnnhNLCEYR07aE0ZoaJYcht80Gby2oX1vTwGeaXE7q1vbyapfXFSpcXFvNCalVnnmqRmmmhNDTGMY6Zo/xbZ9uzwDCcnq+M41hGFVJrzFqnyy8lp1Yxnua0lOEku1hUmhJLGMskssPPLL/ADjo88SZjkXOuskc4WVOV9zkVgNK7lt8Rp0rq4yrjLRkmjCNrNG3mpaIw0SbrcaYwjCEI7WSOjQ7Cy19Tce6Muu6mcCwbNdfYthmXmJYjb/s7ieXlaanNTjtLipZ2kJIU4SzwknjJGpPDdJ5tpPGEI1Pnjodlz4Th9TCZsDmtofIZreNpGjCMZYbltdrtYRh54fu+bzE3XkOgciquLUYZmMXyuwaxtMOo2MLDCbnDrua5rVbmvaQhJC4hPTpbjTjTlnjtZN1/fhLpjCENMdFOI5P5qch8mLywvsLw++nq4VRmoYfC9xa7vZLOSaEJYwoyV6s8tKO1hCXTJCEdHm+bzP6w7NXkFhNbD6+H4DuU+FxvY2kflVabc43cdNx888dO20/z06P/l0EzEkOWD5uTmTuDZJYJZ5OZP2fyXDrCnuVvR3SefaS6Yx0baeMZo+eMfnjF9JxSAAAAAAAAAAAAAAAAAAAAAAAAAA4Nny4ncsuhbru4uu86N9nCq5orOljGS+Ttrh0a2Eba4tser168IfKaG1jClNZySxjGOjTDdIaNMfn0efu/HcEwvKXBr3AMatflNhiFGe3uaO3mk29OaGiaG2ljCaHm/nCMIpsZyTwDKDA5cm8XsN3w6SNGMtHdZ5dEaU0s1P96WMJvNNJLH5/Po8+lyibkXOrMpcsM6GPZV5WYNkVaY9T/ZualbWUuGU8Kmo1riehLV2138tqQq7SMZoSwhRhL+7CaO2mj5pf4y7zgZYwsb2ngt5lDaY/gOBSX+LWWEWeHVbKwuY0t02t1WvI/wDqSx0eaS3m28JZZox06ZdHY2M5tsj8exepjt9YXVK+uKUtC5q2WI3Nn8qpy/wyV5aFSSWvLCEYw0VITQ0RjD5vM/DHM1GQWUV5c3uKYLVmmvbaS0u6VC+uLehdUpIRhJLWo0qktOrtYRjCWM8sYw82jRohoXwOq8QxG7yvyovsalvK2G18UzVyXs09rLJGMkZ60Z5pZYVJZ5dEdMZfPCMdEfNGEdEYQWOEYxDJXMba22Vd78ou7iSelc17e3nms6c2Gz6ZKUstOWWOiGnaxqQnjCMYRm28IbWPeWHZB5J4Td0b6xwiWStb4VJglOM1apPCFlJHTLSjLNNGEfP/APNGEZo/zijwrNfkVgtLCaFhht1ueBXM11hslbEbmvC1nmpxpxhJCpUm0SbSMYQk/ghp0whCPnTrQXPmZtMcyguMfyxyRx/GquMRycxGjTtr6vRpUq1SjWoS1YS1IUZJJIxljGMNtCWGmH8nPnzMNycwXCMUxTGsPs9yvMaqU619U3SebdZ6ckJJI6IxjCXRLCEP3YQ/7+d8m/zYZDYnfXuJX2B7pc4jfWmJXM/ymtLulzaw0UJ9EJ4QhtYfyhohH+cIuM3SlykfKwPJjA8m6uJVsFsfk8+L3s+I3sd1nn3W4nhCE0/70Y7XTCWHmhoh5vmfVQAAAAAAAAAAAAAAAAAAAAAAAAAAOv8AP7CE2Z/KaWaEIwjaywjCP8//AFZHCqWL3eAYRe5hbG5qU8Vr4hJh2E1ITfv08IuZZqsa8sYx0x3GnLXpw/wjTp/4wdy4/gOE5UYPc4Djtp8psLyWEleluk0m3hCMI6NtLGE0PPCHzRflUyWyfq5R22V1TDKc2L2lnPYUbqMZttJQnmhNNJo06I+eWHnjDTDz6I+eOnlE3Rci50nmoxm+ybwfInJ/CbqW1w/EcrMdsbijuckYVKNON1NTkhGMNMuiaSX+HRHzaPm8z6GW+cbLfCrHOjPhWNy0KuT2IYTb4XNNa0p4W8teWjGpCMIy/vwjGeb+KMY+fzRh5nY1fNdkNcYHSydmwapJZUMQnxWhuN7XpVqN3NUmqTVadaSeFSSbbTzfwzQ80Yw+bzPxo5os3tHDMWwiXAqk9tjtajcYjut9cVKlzVpRljJPPUmqRnjNplhGMdOmaPnm0xjFOtF95dLhmUGWuWWbXKTGbDEMoK2U1vTyRucfoyXdrQoxoXNCpCWMskaEkkY0poTw80+2mhtf4o+d/WXeG5T08yOVWMY/lxWxqbEMm69apQ+SW9O2o1Jqe2h8njTklqQkhCMYaKk9SMYbWOmEdOnsy6yVyfvsclykvMNkrYhLY1MN3SeaaMsbaeaE09OMmnaRhGMIeeMNP8tOh8W1zTZC2mFXuBU8NvZ8Ov7SewqWlfFbutSp2838VOjLPVjChLHRDzUtr5oSw/lDRF8FzieCYplhktldkTgd/lbWxiwymwi6mq21azoUadpWoUadSWahGnJCfa6Ixl2tSepH+e20uNYJnQzh5Q4FkPhNvPi9zf45Y4hiN/eYTRw6W8nloXG5ySU5buMlvLD96EZo7WabRCGiENMZod01sksn7jEcIxath+2usCpVaGH1N1nhuMlSSEk8NGnRNpllhD96EdH8nyp81OQk2DYXgVPBqtvb4JPUnw6pbX1xQubWM8Zoz7ncU6kK0sJttHTDb6I+aEfmgXwXOA3mO57rLJzCKuUGHY9Y21DE7qlit7hVrYXWLRsoQhC1rRoS7tR0xjNHdYUpJ5obTTLLCEdDtTJHGLLKDJnDcZw7GIYtbXdvLUp3u47lG4h823jJohtZo6PPDRDRHT5ofNCC6zcZKXWH2uGxo4lQp2cakada1xe8t7iaNSOmpulenVlq1dtGEIzbeabbRhCMdMYQi+1hGEYZgGGW2DYNY0rOxs6cKVChSl0SySw/lD/n54x88UTMSLAEJAAAAAAAAAAAAAAAAAAAAAAAAHRF5lVieR+P518WwaFrC9qY1gllQqXUsZqNGavRo0t0qQhGEYyy7fTo0w06Pnd7vgVshMkrnf6F1glGvLlNtN9ZKs008tztJISS6ZZoxhLolhCH7sIeeGn5/OmJuHDcu8Vy1zb5KUfkuU2I5R4jjOJ2eF0K9za2Ula2nrTRlnnpwlhRox80P3JasdEJ4w2000P3X0c3FznKjjOL2eV2H4zvNCnRq4dd41HDYXsasdMKtKaFhPGnGSGiWaWaMssf3owjp0QfWlzYZFxwS8yeu8OusQsb+WSWtLiOJXV7PCEn8EJKlepPPT2sYxjLtJobWbzw0R876eT+SuDZMy197Jb2pUuYy7rXvsQuL2vNCXTtZd1rzzz7WGmaMJdO1hGaaMIaYx0zfFyHDMGltsXz6ZSTY3CnWu8BwyxhglOrDTGhQryz/KK1OEfNCaaeEJJpoefRLCX5vn/3OffY5geK5JYXkdiNLBKmU+UHybErijZ0Z56skbapGab9+WMN0hCnLomjCPnll06ZYRljyvKPIjJnKuva3uMWFX5ZY7b5Ne2l3Ws7qjCaGiaWWvQnkqQlmhHzywm0R82mEdEH40M3eSFvDDYwwyrUqYVexxG2rV7yvWrRuYyRpxq1Kk88Z6020mjL/wCpGbzQhD+UNC+B1li+VGdbEseylydyRqZTXNXJaFGzta1pSwba3lzNQlq7pe/KZqc21mjNCEIUJKcISwmjCMY6IS/pl3nAyxhY3tPBbzKG0x/AcCkv8WssIs8Oq2VhcxpbptbqteR/9SWOjzSW823hLLNGOnTLo7GxnNtkfj2L1MdvrC6pX1xSloXNWyxG5s/lVOX+GSvLQqSS15YQjGGipCaGiMYfN5n4Y5moyCyivLm9xTBas017bSWl3SoX1xb0LqlJCMJJa1GlUlp1drCMYSxnljGHm0aNENC+C59fJDGqmUmSmDZQ1qUtOpidhb3c8kv8Ms1SnLNGENMY+bTH/F9dw64zRZvLu1uLO4ye29G7wmhgdaX5XXhtrKjHTTpaYT6YaI//ADQ/ej/OMX2sHySyfwDEsSxfCMP3C7xiNGN7U3Webddxk3On5poxhLol837sIaf56Yom5L64CAAAAAAAAAAAAAAAAAAAAAAAAAdRZR3GUtvshLSfJjCcMxC4jkfPCenf4jUs5JZPlkPPCeShWjGOnR5trD/z/J26+ZHJzBZso5crY2f/AMWlso4fC43SfzW8Z9vGTa6dr/F59OjT/wB9CYm4dH3OWOVeSOVedPKi/wAIwm1xi3w7A6dKlSval1ayRqTVKctSepNSozRlht9tNDaw+bRp/m5rcX+WWQ2VuSuFX+WV5lNa5Sz3FpcyXlpa057erToTVYVqMbelT0SaZYwmln2/mjLomh59PM6uRmS9e/xfErnBqNxXx63pWmJQrRmqU7mjThNCSSanNGMmiEJ5vmhDTp8+lJgGbnJLJq8lv8Ns7ypc0qEbWjVvsSur2a3ox0aadGNxUn3KWOiGmEm1hHay6dOiGib4Rc6gwbKvOxd5DZE5YwziTVLvKfGZcHuLethdr8no0qtStTlqyQkkln3WTaQmhGM+0jH55NGmEfpY3nIy3yKly1ydhi1fKC9wrEMItcNvbq2tpK0kt/tZYwnhJuNGeMkdtGWMdpCMZoQmjodoWub3JCywbCMn7bCNph+BXcl/h9H5RVjuNeWaaaWfbRm202iM80dE0Yw8/wA3zP6v83+R2K1ccq4lgVG6jlJSo0cThWmnnlry0pYy0/3Yx0SRlhHzRlhCOnRHTphCKdaC5xzN5c5zoZR39nlRYY5NgMbSSra3eOb2S3ct1CbRPShCwnjJNTjLomhGaWEYRhGGmOmD4+ciOVOUWcnCMMzcyYVJlDkrYVsRqXGM1J/kctO6lmpS09zpyxqTTxjTjHbwjLCSEI6dvttq7CyeyPwPJeNafC5b6pVryyyT1r7Ebm+q7SXTtZIVLipPNLJCMYx2sIwl0xjHRpjF+GUGQOS+U2I0MYxK0u6WI21Ka3kvbDELmxuNymjCMac1W3qSTzSaYadrNGMIR88IaUXxfeOr80GK4vb4zgubbCKWJ4fTyVtr2plZbXlCSeE13WnhGjCnWhJCWMk001WrJGnohtIQhGH8neLhtlmhze4Ze0sTwvAqlleSSzS1bi2vrijVvITR0x+VTy1IRuoxj59NaM8dMY/4xf5SzPZuaNnQw+nk7ot7bCa2B0pPldf92yrTbapS07fTHTH/AOaP70P5RgTdI5mJsOw+0wnD7XCsPo7la2dGS3oU9tGbaU5JYSyw0xjGMdEIQ88Y6VLikAAAAAAAAAAAAAAAAAAAAAAAAfFy19Tce6Muu6mfafhe2dtiNnXw+8p7pb3VKejVk0xhtpJoRhNDTDzw80Y/MQOi8iLLHcp8ls12I18mrnAsLyPsqOJ3OMXte2016MtptNzoS0ak9TaT7bbT7pCn+7JDTCMfND98Izn5R08sclb2OJ5RXeTOVNa7pQrYtYYfbWlSSWjNVkrWktKMLunJDaeb5RCbTJNCOnTojHuXC8DwrBcFtcncOs5aeHWdtLaUaE0Y1IS0ZZdrCSMZoxjNDRDR54x0/wA3GcNzNZusJvMNvrXBLierg800cP8AlOJXVxLaSzSRkjJSkq1JpZKcZZowjJCEJfNDzfuw0ctaEXOA4VnNymq5ZZJX1liOUd/k3lXiFxZSVcSsLC3s60m5zz06tpLJGF5JLCNPzbvCaE0k2nTp0RjDRy2zkUMgqmcu5y5rV42OU0+H71732stvXtIYhG32k80Ke67eEs3mnlnlholl0yxjpmj2ZhuZzN3hN7huIWeC3Ea2DVo1sN3bE7qtJZRjLNLGWjJUqRlpyRhNHTJLCEsdEvm/dl0fQmzcZGTZOVcko4N/8JrXkb+e3+UVfPXjX3eM+2222+k/e0adH8tGjzJvgul8TPrf3OH5t76pSvJ7S3r3Nna31xJGMs1Kzq3FOSvNtoeeX/05poaYfNCOlyuTBsAwvB7W1ssEs4WeESQq2NvSoS7ShGSWMJY0oaNEsdEYwhGHn88f8X0Lu0tb+1rWV9bUri3uJJqVWjVkhPJUkmhojLNLHzRhGHmjCLjWDZssjsAure6w2zv4S2c0ZrS2r4rd3Fpax88IRo29SrNRpRhCMYS7SSG1hGMJdEI6HG/Yl1xNljl/b5r7PPVHLCa5nuJqF3Pk/JaW/wAgjQq1pafyeSeFP5RusITw/ejVjDbwj+7o/dd4QjphCOiMNMNOiLidvmqyEtcRkxKhg9aXcrqN7Ts/l9xGxp3GnTustnGp8nln20YzQmhThGE0dtDz+d+lbNhkNXq161XA9tPc4xSx+rH5TWhtr+nCEJKv8fm0QhD92H7v+MEzMShykfKyeyYwPJS1ubPALH5LRu7utfVpd1nn21erNtqk+meMYw0x8+iHmh/KEH1XF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/2Q=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price outliers by category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Identification of Outliers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192 products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unusual discounts (ranging from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4.55% to 51.11%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were identified using the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IQR-based boxplot method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across various categories.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Confirmation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Box plots confirmed outliers in categories like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'Fruits &amp; Vegetables'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others.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Insights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These outliers suggest potential areas for further investigation into pricing strategies.</a:t>
            </a:r>
            <a:endParaRPr 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EBAQADAQEAAAAAAAAAAAQGBQcCAwgBCf/EAF8QAQAABAIDBwwPBgMFBgYBBQABAgMEBQYHEVQSExU1N3R1FiE2V3J2k5Sys7TSFBcxMzRzkZKVlrG1wcLTIkFRVoXRRlXUCCMyYaUkJ2ZxgaQYJUJSYuRDRKFTY4L/xAAbAQEBAQEBAQEBAAAAAAAAAAAAAQQCAwUGB//EAEMRAQABAgIIAwUGBAUDBAMBAAABAhEDMQQFEiE0QXKxM3GyExRRU2FSgpGS0dIVIjLCBkKT0+FjweJigaGiF4PjI//aAAwDAQACEQMRAD8A/wBU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GeeWnLGeeaEsssIxjGMdUIQ/i8wxH/aX0NYbd1bKfNca89KaMk09taVqtOMYf/bPCXczQ/wCcIxgo/wBo69urDQtmavaVpqc81KhQjNLHVGMlS4pSTw/8oyzTQ/8AV+CH9C/wd/hDRdfaNXpWlV1REVbMRTaMoiZmZmJ+LxxMSaJtD9zf/FNoY/mG6+j6/qn/AMU2hj+Ybr6Pr+q/DI/Yf/jbVH28T81P7Xn7ep/oNk7Tdozz3iMMIy9mSSpfT64yW9ejUoz1IQ1a9zu4QhNHr+5COvrR63Wbp/mhlu+ucMzFheI2dSNOva3lGtTmhGMIwmlnhGEet/5P9AdKukvAdEmSbzO2YowjbW1Sjb05I1qdGWpXrVJadOWapUjCSnLupobqeaMISywjGPuan8//AMY/4bwP8PY2F7vVM01xOdrxMW5xEfH4PbDrmuN7XD80Yp/tMX+dcmaR8uZVhk+tmbAsr1sYoXmXM58J4fC2mlnknnhd07aWenc0ow3UKU1KEI65IwqQ1xjLhqOWcwRo6AslTaIdHscDxulc4reYTHGKkbPFLqWwlj7Ju6ccP3M9aEkYVYTTS1IxqRjDdQ3MKkfxr0ftAfnLGf8AbNyXhGNXNK2mypWwTDsa4Cuac2bKFLHo1Ja+8T1qOFb3GNSjLUj++tJUjJLNNCnGEJYTejYXpOzVmvNGKWGSch219l7AMTjhGJYrfYxG0q1bmSMN+hZ28KNSFaWnrhCM1SpRhGbdQl1whriHo4/LN9pGzvj2j3TrHTLkrA8eyrli+vrXg+0x+tSqzU6VC3qQs5Z6dnSm3uO7jNv8Z983UdzuIwhCZ6d7eOH4FYZ8p41lyfDuoLDbXEqFKF1GpHEbKtbbujPJGMkNzGNWWpR1ftftSe7HXqgHrA/O+cf9rzDcpXeIYXdWGTrXFMu2FvdY9h2MZ1o4ddb/AFKEtaa2w+nPRjNeTyyTat1PvEkZoyywmjHdbj3bLePWGasvYZmfCo1I2WLWdG+t98l3M+91ZITy7qH7o6ow1wB0h4PpL0p5wzHk/SVb5L0eW2J5cy9Z4jhF/iVxjMba6rXElvN7I9iW28TSVpaW6hCMalaluppZ4SwjqhGPCwjP2TtHdXBMy4hkm5vMWwbQ5b4xVxO2vJ41Z7KjNT12ktvH/d64z/t75GMIw9z3AfpUeT2um++s9GUNJGZMs4XcUr6raUMGo5Vx6XGKWJ1bmrCjSpSVp6VvLLPvs25m1w3EsOvu46owhXjOlDOuTstU73Oujyxp49imIW2FYJhmD45G9pXtzX17iSevUt6MaMJNzNNUm3uaEskNcsZ4/sA9NHjmNad8wZJkzHhmkLIdhYY7hGWrzNOH0MMxue9s8StbaEIVacLipbUZ6VWWaaSEYRoxhuZ5ZoTTdeWGoxTShwbmnR/lrgPfOrqndz797J1ew94toV9W53H+8169z7sur3ev7gN2PBMB/wBpXNGJ5dy7n7FdFdthuUccxyTAKl31QQrXtCtUup7anWltpbeEs9GNSEkIxjVlqQ3U0d71SwjN1tFeetLOYtMGknLOaMOwPqfy/iNtb2kaGKTT1rSWe0p1JJZJPYkm+wn3W7mjPUhGSaMZZd3LCE0Q9lGM0waRKuinR7ieeqOX62OVMPmt5JMPo14UqlearXkpQllmjLGG6/b1whGHXjDVrhr1wzU+mvGcrZoly/pWyVaZctr7CL3GsNvrDGI4hJUpWku7uKNeWNClGlWlpzSz7mTfZI/tQhPHc9cPWB4BkP8A2t8uZzzfl7Lm4ypNRzbJWjhcuD5uoYpiNrNJSjWlkxC0p05fYsZqcs2uMlStLLPDcRj14RV5c/2kMw43o9w7SHdaLoW9DMd5LhOXcOoY1CteX+ITVqlOEs8JqMlOjQ1Upp99jUmmhJCaMaeuEITB7oPJc86b8R0WZYsb/SXgWW8FxrGMThheG0o5nhDCp5o05qm+Vr6vb0pqMkssk+6/3E02vcwkhUjNqZW1/wBrixvMoYxjWG5YwzHsVwLMWF4BcW2XsyUb+xufZ1SSWlVtb2NOSWpqhPHXJUkpxhPJNLGMIap4h+hB4Rm/TVpLw/BdIeWamTMGwTOWWctdUNhPQx6e8s6tpPCrLv0Kk9nLGFWnNSm/3U1KMs0YSw3eqMYw7GHaU874JoUwDPmdLHJdniN7a2lSvdYpmzg/DISVKUkZa1a6mtIRp1J5o6oUpKM8sJpoQhNq68A9fHh+Xv8AaZp5yypgN3k7Ktni2Z8wY1eYFbYdQxuSfDpatprmuLiN/Tpz67aFOEJ5aktKM827khvcIxjq+d3/ALSVXKVvnqbSdkqlgNfI8mGQq+xcYkure+qX0Ywpb1Wq06MJKe63MI1KsJNX7cZoSwl1xD20ePaI/wDaHwvSXnLEMh1Zsp1sTtMNkxancZWzRJj1jPQjU3uaSetLRozUq0s251yRk1RlmhGE0evCHsIAAAAAAAAAAAAAAAAAAAAAAAAAAAAAAAAAAAAAAAAAAAAAAAAAAAAAAAAAAAAAAAAAAAAAAAAAAAAAAAAAAAAAAAAAAAAAAAAAAAAAAAAAAAAAAAAAAAAAAAAAAAAAAAAAAAAAAAAAAAAAAAAAAAAAAAAAAAAAAAAAAAAAAAAAAAAAAAAAAAAAAAAAAAAAAAAAAAAAAAAAAAAAAAAAAAAAAAAAAAAAAAAAAAAAAAAAAAAPOf8AaHwu+xjQ1mWyw6hNWrQo0a+4lhrjGSlXp1J4/wDpLJNH/wBH4Ff6fxhCaEZZoQjCPWjCP72CxHQPoixW9rYje5HsZq9xPGpUmknqU4TTRjrjHcyTQhDr/wAIP3/+Ef8AGGB/h/R69F0nDmqJq2omm17zERMTEzHweOJhzXN4f5+j99f/AA76GP5FtfGK/rn/AMO+hj+RbXxiv679d/8AkzVnysT8Kf3PP2FT8M5Vwy8xrM2FYVh9CetcXV5Sp05JJYzRjGM0Ovqh+6Hux/5Qf6A6TcgW2krKVbLVbFrrCriW4t76xxC1hLNUtLy3qy1aFWEs0IyzQlqSS65Y/wDFDXDXDXrh/cq6LNHuSbua/wAr5UsrG6mhGXf4QjPUhCPuwhNPGMZYR/fCEYa2qfgv8X/4lw/8RY2HODRNNNETna8zNr5X+Ec3th0bEb2AucjZ9zJkzMuV8959wq+rY7hlbDKFXC8Amsbe1lqU5pI1ZqVS5rVKlTXP1/8Aeyy6pZYQlhHXNH6JNEO4xPRliPVDr9rmzrWm49ifD98s5bfda93/ALrVud1q/b93V/zejD8e9HmOV9FmdMj4neYflXSNaW+UL3Fq+LzYbc4Hv9/bTV6ka1ajQu9/hTlpTVZp4whPb1JpZZ5oQm17maX7sI0ZZuypmvFr7JufLKyy3j+KRxi/wq8wWa6uKVxPq3/2LcwuJJaUtSMsJoy1KNXczRmjDrRhCHpADxnHv9n/ABbFsN0oZbs882lrgWkrfrmejPg81W6sL2rQpUZ6kK0LiWWpS1Ute9xpyza5v+PVDU6mdtBOH5zzXlXMlbHJralgdOjb4pZy28ZpcXo29ancW0k827hve93FOE/uTa4TTS/v1vUgHml1ovzlhOdcdzXo70g2WDW2ap6FfF7HEsEjiEJbilSlpb/azy3FHeZ5qcksJt8lrSxmkljufdhHo4ppv0K5Xv62X8y6Zsl2GKWEYUbq3xDMFnQuKc8IQ175TjPLGWaPu6tzD3fcboB4viug/NN7Y5wwLJulejhOUs+Rury5t44NC7vLWvdU4wrT2l3v8sktOpGMs0ZZ6VSMNc+4ml3UsZeth2hjEcGx/Csy4RnSW3vsHyTTyjbzTYbCeXfKdSSeW6mhGp15Yxk1Rpe7qjHVPCPXepAPC7H/AGYLWOHZvqYnmPDrHGs1XljiUtzlnA4YVZ2V9Z1I1aF3Laz1q0alaNWMZqs09SO+Q1Q1S9eMdRjejDOmc8uSWedNINhPj2GYjb4rgmJYNgc1lRsbmhr3E09CrcV5q0Jt1NLUl3yWE0kdUsJI/tx9MAeV1dCd7m24xrFdK+abPHMRxXAbnLNCOEYXNhtvZWNx160adOpXuJ41p5oS6541Iy6qckISQ/ajNBgGhXPtPNGRMx510qWONS5CoXNtaULPLsbKN3LWtoUN8rzzXNWMasNzCOuSEskevDcQ60YexgPHrb/Z79j6I8A0WdV264Dx+2xz2f7A1b9vWIezN63vfP2df/But1HV/wAWqPuOpDLdrotz1m3Sti+kLA8IyrmOFpXxahi1vCj7HuqVKW3p1JL2avLTpyTQhJCMk1KaMZvcmhr1PTQH50/2jtKmjXPug7M+GaP9KOW8ZxChPh1aaXBcYtbuvby+z7eEKu5kmn1apow1RjDVr1NvHQviuaMw1swaWc32eY95we8wTDbXD8Jmw6jbULuG5uKs8Jq9aNSvPJLLJu4RkllhCbVJDdReqAPPtH2RdImUbWxwDHNJlnjeA4RbexLKnLgXse/rU5ZdxS9l3Ma88lWMsmrXGlRoxmmlhGPW1yx4djoAhh+iDLuja1zhVpYrlS9lxTCccp2cIb1eSVqlSSaahGeMJ6eqrNJPJu4bqWM2qaWMYRh66A8xzDouzvmzDMIv8c0iYfSzdlzFoYthGJYdgU1Cxox3ualNRq2lS5qVKtOenUqSz/8AaJYx3UIyxk3PX+eaNFubM+ZStMDzlnyyr4hb4/h2NRuLDBY21rLJaXFOtChToTV6lSXd73qjPPWnjCaaMYQhDVJD0sB51mHQ5aZkzpmbNN/jdSW2zNlKGVK1nToapqUm+Vpo1oVN114xhW1Ql3PW3OvXHXqZmbQTnWNjkC8m0g5dr5h0dyVrXDru6ytVq2NW3qW8lGEZ7X2bCaW4lhThGFaStLDrzQ3EITPawH5wxXRJhuiLBrPM+N6b6GDY3bZuxDHrTMmNYZLwfLNfyQhXtbySFWnThTnlk3Ms++0Y7rcQljr/AGZuZo/yJV003+lbE77PFximG47c4LLhWasLtpaFrPfWEIzxq4fJNGpCa3pVoSSwjGpVhNGFSG+TdfV+ogGZyfhOkCw36rnzOmFY3UjJLToSYXgc2G0ZIQ92eeWpcXE808Y/vhPLLCEP+DX12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Y1itvgWD3+N3clSehh9tVuqstOEIzxkpyRmjCWEYwhr1Qjq1xgz+Vc/XGaLGji8cjZgwvDLizhfUb29qWMadSnGWE0sIS0bipUhGMsdfXkh7nX1RWw1o8wt9MWK3OTsHzZJlG1hHNOI29hgNtHFJtdWFaM25nuZt51UP2ZYxjCSFX90Nb0q1mup7WjPfUaVG4mkljVp0qkakkk+rrwlnjLLGaEI+5GMsNf8Ie4TFh9oOFPmy0vI4/YZbp8KYxl+WEtaw1xobqvNS3ylS3yeG5huoRh+1DXCGvr/wQd0S4VcX13hlpdYnh3sC8rUJKlxa79CrvFSMsIzU93L1ptzHXDXDrR1a1QAPOML02YdiWCS5smyPmq1y7uqsJ8Wno2tWlSlpzTSTTzUqNeevCSE0sdcd660OvHVLrjC2uPRxxrbGcUvcepW9ngtOvgFfDpbyljNO9pzSz1ZputShSh+1GEZIwnhU17n9zsoAAAAA5mH5jwXFMXxTAbC832+waNGW+pb3PLvUasm7p/tRhCE2uXr/sxjq/fqcfNekCjlfHcIy1Qy1jGNYljVO4rW9HD420uqSjCWM8Zpq9alLD/jhq1Rjr662GrHCyhnDDM54fXvbChdWtazualle2d3JCSvaXEn/FTqQljNLr1RhGEZZppYwjCMIxg7qAAADmXuY8Fw7G8Ny7eXm94hjEK01lR3ueO+wpSwmqftQhuZdUIwj+1GGv92sHTAAAAAAAAAAAAAAAAAAAAAAAAAAAAAAAAAAAAAAAAAAAAAAAAAAAAAAAAAAAAAAAAAAAAAAAAAAAAAAAAAAAAAAAAAAAAAAAAAAAAAAAAAAAAAAAAAAAAAAAAAAAAAAAAAAAAAAAAAAAAAAAAAAAAAAAAAAAAAAAAAAAAAAAAAAAAAAAAAAAAAAAAAAAAAAAAAAAAAAAAAAAAAAAAAAAAAAAAAAAAAAAAAAAAAAAAAAAAAAAAAAAAABntIvJ9mfoa98xO8w0X32Tcb0eWWXbrSrZ5qqXGXKclXLtzXwytLQ3NGWM0N6pUZasdxq1ap5ptX79ceu9wFibRYflzD8kZLraJtDVatlDBJ6mIY7h0t3NNh9KMbiFSSffIVI7n9vdbiTda9evcy6/cg+eK4DaYxmTNOD5nzllnLmO0sX3vBPZuB1a2L29nLGX2JHC55bqnHcfs9aSjSj+3u4TQmjGL9QDrbSzxGjDIkmkXMtDTFc2NXGaV1bdT0cWjCEY2kaNOEs2Hyx68Kka0tTdbz/vN3CXX19y43A2SMDzdpltY4VgdhjVbDp7rDZN4o0rme3nw+O/T0YaoTRkjPCbdxl62617rrv0OJtFn5whfYpo7wPLWZsAtZ6tbO2UbHA6UksYQhwtJSlhaTR/85KlSEY/wpwfVmXKWFZbzTYZKzbjuU8Oy5YZbt6GE1M1YVNc2Fa4hPPC6npxjc0aclzGMZJoxjup9zN1owhr1/pQNoszWjfC7jBci4LhdzmC4xua3tZZZb+4t56FSvJrjGSMZKkZp4apYyw/ajGPW1xeU6ItJeSsF0O2uBz4zZ4ljksb+lJgVnVkuL+vUmuK0ZacLeWMZ+vCMIxjGEJYS/tRjCEIxe9iXV+b8Kytf5exWwylj2NVcGu7XRbVtrq+t/8AeTWM0bn9qaXce7Cnr92Efcl9396fDsSmt9HuaMvZPwnBZKOExw6N/jmRq00bfELTf/8AfxlhTh/u7qW3hrqQlnqT6poR3Wrcv0wLtJZ4ZmqGjSGRYw0VRw2OXYYnh/VPHLUYRk4O3Ud+3yND/wCrc6t8/wD5N717r9nU5+J4blzE8Wx+10H0MLrYHcZQxKhi1LAIU42FW9mhCFrLCFH/AHUbjVGp7n7e5jDX1oyv0GG0WeAWOdsq5qzLoYtcv45a39e0lrwuqVCfdzWs3B00u4qwh73PrhGG5m1TdaPW60WYp5cwOy0P3OfLbDKMmYrLOVSe1xPVGNxQhwvGSMkk8evJJGWabXJDVLGM00YwjGMYv1MG1Ys8ZyLg2SME0955o1sKwOxxm69g3eFSxoUadzUpz283sipQ60JowjNCbdxl92OvdLdI9HHa+mXIFPLuI2FjeewMYjCte2U91ShLuaOuEaclWlGMf+e7638IvWQvvuWfn3SFk2tk7qetsXzFYT4PjWMXuI5mxHGcMmr4ZVvalOWFD2TQkrU5ZKEIw3MkJ6kZZZpZN1GaOqLmYjlPCaeWcrYZQzRh+P4FimkG0noSYXZz2uH0KU1OffKFtCNWpCajGbdRjuJ4ya5p5YatUYP0qG0WeG3mHaMcH0j4zhGk6zwWxwq1srSXKlpiMlOlYU6G5/3/ALEpzapIV991brcQ3zVuNXWZrOOGWWO52zfhud83ZbwS5nmoS4BUx7B61xfSWkaEu91MNqRuqUYVIVYT64UpJqm+Qhut1GMIP0uG1Ys8LtMjYBmXSrmfDM62NHMMbPKmE04z31GO5qVdVeWatGlNGMJakdUYwm/4pN1NCEYa468hgVplS9t9CmatIFng9a2rWF9ZXWIYtSpTSTzyU/8AstOpUqQ1RjCMsdxuo69evV136jDaLPypnXM1jiOOxzRZ0cr4RmCwzhbWktpTtKlfMEtKW5lozVbi5hVljRoTyxjCFONOanuJ5JYTRjGGrrZpn0fVbHSb7Y9K3qZ2lr33BVO5l14hLZwpR9iRsIf8e96tc00aXW175Gf979KsTm7Jecs00MSwKXPdtaYBi0N6uKPBEJ72nQmhCFWlSuN9hTlhNCE0ITT0Z5pd1Hrx62qxUWeOYtSoXeIZUs87Y1lbDsuz5Mw+OGzZqwua7w2a63OqtuIxuKNOS4hLveqMYzTbjXudXX1+4aMMJq4HkLBsLq5irY5ChQ1Ur+rbz0JqtKM0YyfsVJppoQhLGWWGuaMYwhCOtocOsLXCsPtsLsaW921nRkt6MmvXuZJJYSyw/wDSEIKEmbxYiABy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y3SBpFntM8W2QbXH8RwaWlh/Cd7c4VhU2I388s08ZKdOlShRrQllhuZpqlSanNCENxCGqM2tYi49SHllXN95mLEMn5PyZnm7q2+N4fc4rcZglt7ae6qW9GMksJZZZqUKMs809SEJtdL9mEk0NzCbrw7ui/MmM4xRx/AcxXkL3Ecs4vVwupeQoy0o3VOEklSlVmlk/ZhPGSpCE25hCGuEdUIa9UFku2wCKAAAAAAAAAAAAAAAAAAAAAAAAAAAAAAAAAAAAAAAAAAAAAAAAAAAAAAAAAAAAAAAAAAAAAAAAAAAAAAAAAAAAAAAAAAAAAAAAAAAAAAAAAAAAAAAAAAAAAAAAAAAAAAAAAAAAAAAAAAAAAAAAAAAAAAAAAAAAAAAAAAAAAAAAAAAAAAAAAAAAAAAAAAAAAAAAAAAAAAAAAAAAAAAAAAAAAAAAAAAAAAAAAAAAAAAAAAAAAAAAAAAAAAAAAAAAAAAAAAAAAAAAMNj2Vsz2OeY5+ybbYPe3N3hkuF3tpiV1UtZdxJUmqU6slWnSqx1wjNNCMkZNUYRhHdQ3OqO5FibDyPC9EeZMo9TeP5avMLvsdwqOIQxChd1Klta3ct7V36rLJUlkqT09xUhLuNck2uEI69UY62y0fZTv8sWWJ3eNXNCti2PYlVxW+9jxmjRpVJ4Syy0qcZtUYyySSSS7qMIRm1Rjqhr1Q1QTN0sjvoTT1rSjCrUklqVJoTbibVGMISTR+2D+8Hy7XdeGiXfwyx+Nn83MrW8xEWLXScHy7XdeGicHy7XdeGirE2pLQk4Pl2u68NE4Pl2u68NFWG1JaEnB8u13XhonB8u13Xhoqw2pLQk4Pl2u68NE4Pl2u68NFWG1JaEnB8u13XhonB8u13Xhoqw2pLQk4Pl2u68NE4Pl2u68NFWG1JaEnB8u13XhonB8u13Xhoqw2pLQk4Pl2u68NE4Pl2u68NFWG1JaEnB8u13XhonB8u13Xhoqw2pLQk4Pl2u68NE4Pl2u68NFWG1JaEnB8u13XhonB8u13Xhoqw2pLQk4Pl2u68NE4Pl2u68NFWG1JaEnB8u13XhonB8u13Xhoqw2pLQk4Pl2u68NE4Pl2u68NFWG1JaEnB8u13XhonB8u13Xhoqw2pLQk4Pl2u68NE4Pl2u68NFWG1JaEnB8u13XhonB8u13Xhoqw2pLQk4Pl2u68NFPh9rG4saFapeXUZp5ITR/wB9H3XTSYTxZa/FS/Y62psloucHy7XdeGicHy7XdeGirHO1K2hJwfLtd14aJwfLtd14aKsNqS0JOD5druvDROD5druvDRVhtSWhJwfLtd14aJwfLtd14aKsNqS0JOD5druvDROD5druvDRVhtSWhJwfLtd14aJwfLtd14aKsNqS0JOD5druvDROD5druvDRVhtSWhJwfLtd14aJwfLtd14aKsNqS0JOD5druvDROD5druvDRVhtSWhJwfLtd14aJwfLtd14aKsNqS0JOD5druvDROD5druvDRVhtSWhJwfLtd14aJwfLtd14aKsNqS0JOD5druvDROD5druvDRVhtSWhJwfLtd14aJwfLtd14aKsNqS0JOD5druvDROD5druvDRVhtSWhJwfLtd14aJwfLtd14aKsNqS0JOD5druvDROD5druvDRVhtSWhJwfLtd14aL6IWkfZ8aHsy63EKMJ/fo+7uowdJJDjWbm8PKi6iqSYg4Pl2u68NE4Pl2u68NFWOdqS0JOD5druvDROD5druvDRVhtSWhJwfLtd14aJwfLtd14aKsNqS0JOD5druvDROD5druvDRVhtSWhJwfLtd14aJwfLtd14aKsNqS0JOD5druvDROD5druvDRVhtSWhJwfLtd14aJwfLtd14aKsNqS0JOD5druvDROD5druvDRVhtSWhJwfLtd14aJwfLtd14aKsNqS0JOD5druvDROD5druvDRVhtSWhJwfLtd14aJwfLtd14aKsNqS0JOD5druvDROD5druvDRVhtSWhJwfLtd14aJwfLtd14aKsNqS0JOD5druvDROD5druvDRVhtSWhJwfLtd14aJwfLtd14aKsNqS0JOD5druvDROD5druvDRVhtSWhJwfLtd14aJwfLtd14aKsNqS0JOD5druvDRfRf2kaFpVq07y6hNLDXD/fR/i6STFOL63c/itMzeCYixwfLtd14aJwfLtd14aKsTaktCTg+Xa7rw0Tg+Xa7rw0VYbUloScHy7XdeGicHy7XdeGirDaktCTg+Xa7rw0Tg+Xa7rw0VYbUloScHy7XdeGicHy7XdeGirDaktCTg+Xa7rw0Tg+Xa7rw0VYbUloScHy7XdeGicHy7XdeGirDaktCTg+Xa7rw0Tg+Xa7rw0VYbUloScHy7XdeGicHy7XdeGirDaktCTg+Xa7rw0Tg+Xa7rw0VYbUloScHy7XdeGicHy7XdeGirDaktCTg+Xa7rw0Tg+Xa7rw0VYbUloScHy7XdeGicHy7XdeGirDaktCTg+Xa7rw0Tg+Xa7rw0VYbUloScHy7XdeGicHy7XdeGirDaktCTg+Xa7rw0Tg+Xa7rw0VYbUloScHy7XdeGicHy7XdeGirDaktCTg+Xa7rw0Tg+Xa7rw0VYbUlocy1tY1alzLPeXWqnW3Ev8Avo+5uZY/jFRwfLtd14aJY++3vOPySK3VUzEpEJOD5druvDROD5druvDRVjnalbQk4Pl2u68NE4Pl2u68NFWG1JaEnB8u13XhonB8u13Xhoqw2pLQk4Pl2u68NE4Pl2u68NFWG1JaEnB8u13XhonB8u13Xhoqw2pLQk4Pl2u68NE4Pl2u68NFWG1JaEnB8u13XhonB8u13Xhoqw2pLQk4Pl2u68NE4Pl2u68NFWG1JaEnB8u13XhonB8u13Xhoqw2pLQk4Pl2u68NE4Pl2u68NFWG1JaEnB8u13XhonB8u13Xhoqw2pLQk4Pl2u68NE4Pl2u68NFWG1JaEnB8u13XhonB8u13Xhoqw2pLQk4Pl2u68NE4Pl2u68NFWG1JaEnB8u13XhonB8u13Xhoqw2pLQk4Pl2u68NE4Pl2u68NFWG1JaEnB8u13XhonB8u13Xhoqw2pLQ5l1axpVLaWS8utVStuJv99H3NzNH8IKOD5druvDRL732y5x+SdW6mqbQWhJwfLtd14aJwfLtd14aKsc7UloScHy7XdeGicHy7XdeGirDaktCTg+Xa7rw0Tg+Xa7rw0VYbUloScHy7XdeGicHy7XdeGirDaktCTg+Xa7rw0Tg+Xa7rw0VYbUloScHy7XdeGicHy7XdeGirDaktCTg+Xa7rw0Tg+Xa7rw0VYbUloScHy7XdeGicHy7XdeGirDaktCTg+Xa7rw0Tg+Xa7rw0VYbUloScHy7XdeGicHy7XdeGirDaktCTg+Xa7rw0Tg+Xa7rw0VYbUloScHy7XdeGicHy7XdeGirDaktCTg+Xa7rw0Tg+Xa7rw0VYbUloScHy7XdeGicHy7XdeGirDaktCTg+Xa7rw0Tg+Xa7rw0VYbUloScHy7XdeGicHy7XdeGirDaktCTg+Xa7rw0Tg+Xa7rw0VYbUloScHy7XdeGi+iwtI17OlVqXl1GaaHX/AN9H+LpJMK4vo9z+LramyWi5wfLtd14aJwfLtd14aKsc7UraEnB8u13XhonB8u13Xhoqw2pLQk4Pl2u68NE4Pl2u68NFWG1JaEnB8u13XhonB8u13Xhoqw2pLQk4Pl2u68NE4Pl2u68NFWG1JaEnB8u13XhonB8u13Xhoqw2pLQk4Pl2u68NE4Pl2u68NFWG1JaEnB8u13XhonB8u13Xhoqw2pLQk4Pl2u68NE4Pl2u68NFWG1JaEnB8u13XhonB8u13Xhoqw2pLQk4Pl2u68NE4Pl2u68NFWG1JaEnB8u13XhonB8u13Xhoqw2pLQk4Pl2u68NE4Pl2u68NFWG1JaEnB8u13XhonB8u13Xhoqw2pLQk4Pl2u68NE4Pl2u68NFWG1JaEnB8u13XhonB8u13Xhoqw2pLQk4Pl2u68NE4Pl2u68NFWG1JaEnB8u13XhovjZSzU7m6oxq1J5ZJpNzu5ozRhrlWpLb4bed1J5K3mYktZWA5UAAAAAAAAAAABJd/DLH42fzcytJd/DLH42fzcytZyhI5gCKAAAAAAAAAAAAAAAAAAAAAAAAAAAAAAAAJMJ4stfipfsVpMJ4stfipfsXknNWAigAAAAAAAAAAAAAAAAAAAAAAAAAAAAAAACSHGs3N4eVFWkhxrNzeHlRWOaSrARQAAAAAAAAAAAAAAAAAAAAAAAAAAAAAAABJinF9bufxVpMU4vrdz+K05wk5KwEUAAAAAAAAAAAAAAAAAAAAAAAAAAAAAAAAABJY++3vOPySK0lj77e84/JIrdVZpGQA5UAAAAAAAAAAAAAAAAAAAAAAAAAAAAAAABJfe+2XOPyTq0l977Zc4/JOrWcoSABFAAAAAAAAAAAAAAAAAAAAAAAAAAAAAAAAEmFcX0e5j9sVaTCuL6Pc/ivJOasBFAAAAAAAAAAAAAAAAAAAAAAAAAAAAAAAAElt8OvO6k8lWktvht53UnkwWMpSVYCKAAAAAAAAAAAAku/hlj8bP5uZWku/hlj8bP5uZWs5QkcwBFAAAAAAAAAAAAAAAAAAAAAAAAAAAAAAAAEmE8WWvxUv2K0mE8WWvxUv2LyTmrARQAAAAAAAAAAAAAAAAAAAAAAAAAAAAAAABJDjWbm8PKirSQ41m5vDyorHNJVgIoAAAAAAAAAAAAAAAAAAAAAAAAAAAAAAAAkxTi+t3P4q0mKcX1u5/Fac4SclYCKAAAAAAAAAAAAAAAAAAAAAAAAAAAAAAAAAAksffb3nH5JFaSx99vecfkkVuqs0jIAcqAAAAAAAAAAAAAAAAAAAAAAAAAAAAAAAAkvvfbLnH5J1aS+99sucfknVrOUJAAigAAAAAAAAAAAAAAAAAAAAAAAAAAAAAAACTCuL6Pcx+2KtJhXF9HufxXknNWAigAAAAAAAAAAAAAAAAAAAAAAAAAAAAAAACS2+HXndSeSrSW3w287qTyVjKUlWAigAAAAAAAAAAAJLv4ZY/Gz+bmVpLv4ZY/Gz+bmVrOUJHMARQAAAAAAAAAAAAAAAAAAAAAAAAAAAAAAABJhPFlr8VL9itJhPFlr8VL9i8k5qwEUAAAAAAAAAAAAAAAAAAAAAAAAAAAAAAAASQ41m5vDyoq0kONZubw8qKxzSVYCKAAAAAAAAAAAAAAAAAAAAAAAAAAAAAAAAJMU4vrdz+KtJinF9bufxWnOEnJWAigAAAAAAAAAAAAAAAAAAAAAAAAAAAAAAAAAJLH3295x+SRWksffb3nH5JFbqrNIyAHKgAAAAAAAAAAAAAAAAAAAAAAAAAAAAAAAJL732y5x+SdWkvvfbLnH5J1azlCQAIoAAAAAAAAAAAAAAAAAAAAAAAAAAAAAAAAkwri+j3MftirSYVxfR7n8V5JzVgIoAAAAAAAAAAAAAAAAAAAAAAAAAAAAAAAAktvh153Unkq0lt8OvO6k8lYylJVgIoAAAAAAAAAAACS7+GWPxs/m5laS7+GWPxs/m5lazlCRzAEUAAAAAAAAAAAAAAAAAAAAAAAAAAAAAAAASYTxZa/FS/YrSYTxZa/FS/YvJOasBFAAAAAAAAAAAAAAAAAAAAAAAAAAAAAAAAEkONZubw8qKtJDjWbm8PKisc0lWAigAAAAAAAAAAAAAAAAAAAAAAAAAAAAAAACTFOL63c/irSYpxfW7n8VpzhJyVgIoAAAAAAAAAAAAAAAAAAAAAAAAAAAAAAAAACSx99vecfkkVpLH3295x+SRW6qzSMgByoAAAAAAAAAAAAAAAAAAAAAAAAAAAAAAACS+99sucfknVpL732y5x+SdWs5QkACKAAAAAAAAAAAAAAAAAAAAAAAAAAAAAAAAJMK4vo9zH7Yq0mFcX0e5/FeSc1YCKAAAAAAAAAAAAAAAAAAAAAAAAAAAAAAAAJLb4ded1J5KtJbfDrzupPJWMpSVYCKAAAAAAAAAAAAku/hlj8bP5uZWku/hlj8bP5uZWs5QkcwBFAAAAAAAAAAAAAAAAAAAAAAAAAAAAAAAAEmE8WWvxUv2K0mE8WWvxUv2LyTmrARQAAAAAAAAAAAAAAAAAAAAAAAAAAAAAAABJDjWbm8PKirSQ41m5vDyorHNJVgIoAAAAAAAAAAAAAAAAAAAAAAAAAAAAAAAAkxTi+t3P4q0mKcX1u5/Fac4SclYCKAAAAAAAAAAAAAAAAAAAAAAAAAAAAAAAAAAksffb3nH5JFaSx99vecfkkVuqs0jIAcqAAAAAAAAAAAAAAAAAAAAAAAAAAAAAAAAkvvfbLnH5J1aS+99sucfknVrOUJAAigAAAAAAAAAAAAAAAAAAAAAAAAAAAAAAACTCuL6Pcx+2KtJhXF9HufxXknNWAigAAAAAAAAAAAAAAAAAAAAAAAAAAAAAAACS2+HXndSeSrSW3w687qTyVjKUlWAigAAAAAAAAAAAJLv4ZY/Gz+bmVpLv4ZY/Gz+bmVrOUJHMARQAAAAAAAAAAAAAAAAAAAAAAAAAAAAAAABJhPFlr8VL9itJhPFlr8VL9i8k5qwEUAAAAAAAAAAAAAAAAAAAAAAAAAAAAAAAASQ41m5vDyoq0kONZubw8qKxzSVYCKAAAAAAAAAAAAAAAAAAAAAAAAAAAAAAAAJMU4vrdz+KtJinF9bufxWnOEnJWAigAAAAAAAAAAAAAAAAAAAAAAAAAAAAAAAAAJLH3295x+SRWksffb3nH5JFbqrNIyAHKgAAAAAAAAAAAAAAAAAAAAAAAAAAAAAAAJL732y5x+SdWkvvfbLnH5J1azlCQAIoAAAAAAAAAAAAAAAAAAAAAAAAAAAAAAAAkwri+j3MftirSYVxfR7mP2xXknNWAigAAAAAAAAAAAAAAAAAAAAAAAAAAAAAAACS2+HXndSeSrSW3w687qTyVjKUlWAigAAAAAAAAAAAJLv4ZY/Gz+bmVpLv4ZY/Gz+bmVrOUJHMARQAAAAAAAAAAAAAAAAAAAAAAAAAAAAAAABJhPFlr8VL9itJhPFlr8VL9i8k5qwEUAAAAAAAAAAAAAAAAAAAAAAAAAAAAAAAASQ41m5vDyoq0kONZubw8qKxzSVYCKAAAAAAAAAAAAAAAAAAAAAAAAAAAAAAAAJMU4vrdz+KtJinF9bufxWnOEnJWAigAAAAAAAAAAAAAAAAAAAAAAAAAAAAAAAAAJLH3295x+SRWksffb3nH5JFbqrNIyAHKgAAAAAAAAAAAAAAAAAAOXmC/wAbw60p1sCwCGL15qkJZ6PsuS33MuqMd1upoao9eEIavd67vDonEqimLXn4zER+M2gdQY3qo0i9q3/rdD+x1UaRe1b/ANbof2a/4fjfGj/Uo/cl2yGN6qNIvat/63Q/sgjpDztDHZcuR0Yz+zZ7SN9CXhmhuY0oTwkjHXq93dRh1nVOrNIrvszTNt/9dH7i8PQRjeqjSL2rf+t0P7HVRpF7Vv8A1uh/Zz/D8b40f6lH7i7ZDG9VGkXtW/8AW6H9ncy/iOO4jQq1Mey5wPVkn3MlP2ZJcbuXV/xa5Ydbr9bU88XQ8TBp26ppt9K6Zn8ImZLusAyqAAkvvfbLnH5J1aS+99sucfknVrOUJAAigAAAAAAAAAAAAAAAAAAAAAAAAAAAAAAACTCuL6Pcx+2KtJhXF9HuY/bFeSc1YCKAAAAAAAAAAAAAAAAAAAAAAAAAAAAAAAAJLb4ded1J5KtJbfDrzupPJWMpSVYCKAAAAAAAAMrmTPsuA5hssrWWVsZxzEr60rX0tLD42ssJKNOeSSaaaa4rUoe7Ul1QhGMWqebaULfRRQxCTGM85nucu4tSw6rRs7+hjNzh1WNGMd1NJSjTnllrzwmhCbe9U8de41y6ow12Bosbz1QwOhhNKvl7FrjF8ajGFrg1v7Hmu4xll3VTdTRqwoywkh/xTRq7nrwhCMYxhCNmUc24bnLCp8Tw6hdW01C4qWd1a3dOEle1uKcdU9KpCEYw3UI/vljGWMIwjCMYRhF49g+NY3guMaN8/wClO4nsadXBMQwy9v8AEKctvJb3FSpTnoTV/clozVKdP9+5/a63Wj1m20OUo3U2b81UJJoYdmHMNa8w6eMIwlr28tKlThWlhGEP2Z5qc00I/wD1Q1Rh1owjGzFoS7d3fwyx+Nn83MrQ4hNVluLKNGnLPPvs2qWabcwj+xN+/VF89+xPYKPjEfVLXiEvvlWJN+xPYKPjEfVN+xPYKPjEfVNmVurEm/YnsFHxiPqm/YnsFHxiPqmzJdWJN+xPYKPjEfVN+xPYKPjEfVNmS6sSb9iewUfGI+qb9iewUfGI+qbMl1Yk37E9go+MR9U37E9go+MR9U2ZLqxJv2J7BR8Yj6pv2J7BR8Yj6psyXViTfsT2Cj4xH1TfsT2Cj4xH1TZkurEm/YnsFHxiPqm/YnsFHxiPqmzJdWJN+xPYKPjEfVN+xPYKPjEfVNmS6sSb9iewUfGI+qb9iewUfGI+qbMl1Yk37E9go+MR9U37E9go+MR9U2ZLqxj7m+0uQuKsLTLOVJqEJ5t6jUxm4hPGTX1ozQhbRhCOrVr1Ri+r2fpk/lfJ/wBN3P8ApWyNArmL7VH56f1LtqMV7P0yfyvk/wCm7n/SpsTx/S9hWG3eKXOVcpTUbOhUuKkJMauIzRlkljNHVrtodfVBadXYtUxTFVF5/wDXT+ptN8MDhmP6XsVw20xS2yrlKWjeUKdxThPjVxCaEs8sJoa9VtHr6oqfZ+mT+V8n/Tdz/pSrV2LTM0zVReP/AF0/qbUNqMV7P0yfyvk/6buf9K+yhfaXY16cLrLWU5KMZ4b5NTxm4mmhLr68YQjbQhGOr92uH/mk6BXEX2qPz0/qbTYiTfsT2Cj4xH1TfsT2Cj4xH1WPZkurEm/YnsFHxiPqm/YnsFHxiPqmzJdWkwniy1+Kl+w37E9go+MR9VLhlXEIYfbwp2VKaWFOXVGNeMIxhq/huV2Zsl97qiTfsT2Cj4xH1TfsT2Cj4xH1U2ZW6sSb9iewUfGI+qb9iewUfGI+qbMl1Yy2LXukyS9mlwPLuW61pCENzPd4tXp1Ix1dfXLLbzQh1/8Amj9n6ZP5Xyf9N3P+laqNBrrpiqKqd/8A66f1LtqMV7P0yfyvk/6buf8ASns/TJ/K+T/pu5/0rr+H4n26Pz0/qbTajzjL+btK+ZLGpiFhlPKslOld3NnNCrjNxCbd0K09KePWto9aM0kYw/5autD3HS9n6ZP5Xyf9N3P+ld4mrMbCqmiuqiJjdP8APT+qbUNqMV7P0yfyvk/6buf9Kez9Mn8r5P8Apu5/0rj+H4n26Pz0/qu02ogtq+Nxt6UbvDrSWvGSXfYU7qMZIT6uvuYxkhGMNevVrhB9m/YnsFHxiPqsc0zE2/7l1Yk37E9go+MR9U37E9go+MR9U2ZLqxJv2J7BR8Yj6pv2J7BR8Yj6psyXViTfsT2Cj4xH1TfsT2Cj4xH1TZkurEm/YnsFHxiPqm/YnsFHxiPqmzJdWMzmHLt/mKahNUvsUw/eITQhDDsWnt4T69X/ABbmX9rVq638NcXI9rm7/mfNn1jreq1YeBgVUxNeJafha/8A3S7ejBe1zd/zPmz6x1vVPa5u/wCZ82fWOt6rv3fRfm//AF/5Nqfg3o8hwXKeLX2bcx4PWzXmqNDDPYe8ywzBVhGXfKcZptcdz+1rj8jQ+1zd/wAz5s+sdb1Xri6Do+DVFNWNyif6fjETHP4SbV+TejBe1zd/zPmz6x1vVPa5u/5nzZ9Y63qvL3fRfm//AF/5Nqfg3o4uC4fiGCYfJh8nsi9hJGaO/XuITVqsdcdfXnjLrjCH7l+/YnsFHxiPqsddERVMUzeFurEm/YnsFHxiPqm/YnsFHxiPqpsyXVpIcazc3h5UTfsT2Cj4xH1U0KuIcIxj7CpbveIQ3O/x1at1Hr69ysUyTLqCTfsT2Cj4xH1TfsT2Cj4xH1U2ZLqxJv2J7BR8Yj6pv2J7BR8Yj6psyXVjh47hmIY9Y+wZ57uxhu4T77YYjNQq9bX1t1CXXq6/uM97XN3/ADPmz6x1vVacLBwa6b4mJafK/wD3S7ejBe1zd/zPmz6x1vVPa5u/5nzZ9Y63qvT3fRfm/wD1/wCTan4N6PIL7KeL0M+4Rl+TNuaoWt5hd9d1JOqCrGMZ6VS3lljutz1utVm637+t/Bova5u/5nzZ9Y63qvXE0HR8Ommqcb+qLx/L9Zj4/Q2vo3owXtc3f8z5s+sdb1T2ubv+Z82fWOt6ry930X5v/wBf+Tan4N6M5l7Ab/LsteWndYjiG/xljGOI4rPcRk1a/wDh3Uv7OvX1/wCOqDsb9iewUfGI+qy4lFNNUxRN4+OS3ViTfsT2Cj4xH1TfsT2Cj4xH1XGzJdWJN+xPYKPjEfVN+xPYKPjEfVNmS6sSb9iewUfGI+qb9iewUfGI+qbMl1Yk37E9go+MR9U37E9go+MR9U2ZLqxzry4x+W0rTYfhlnUuoSR3mWtdzSU4z6utCaaFOMYQ1/whFm/Z+mT+V8n/AE3c/wCle+DotWNF4qpjzqiO8l21GK9n6ZP5Xyf9N3P+lPZ+mT+V8n/Tdz/pXr/D8T7dH56f1NptR5xjebtK+A+wPZmU8qzcI31Kwpb3jNxHVUqa9zGbXbQ1S9aOuMNcf+Tpez9Mn8r5P+m7n/Su51ZjU0xVNVNpy/np/VNqG1GK9n6ZP5Xyf9N3P+lPZ+mT+V8n/Tdz/pXH8PxPt0fnp/VdptRmMHvNJNS73OYMAy7QtdxH9qzxStVqbr90NU9CWGr3evr/APR3N+xPYKPjEfVZ8XBqwqtmZifKYntJdWJN+xPYKPjEfVN+xPYKPjEfVeezJdWkxTi+t3P4m/YnsFHxiPqpsRq4hGyqwqWVKWXV14wrxjq6/wDDcrTTN4Jnc6gk37E9go+MR9U37E9go+MR9VNmS6sSb9iewUfGI+qb9iewUfGI+qbMl1Yk37E9go+MR9Vl6l/pghUnhRyxlGNPdR3MZsauYR1fu1/9m917YOj1Y17TEW+NUR3ku2YxXs/TJ/K+T/pu5/0p7P0yfyvk/wCm7n/Svb+H4n26Pz0/qbTajzzH80aWsu4FiOYL7KmVJ7bDLSteVpaWNXEZ4yU5IzzQlhG2hCMdUsdWuMP/ADV2+K6YbmhTuKeVsoQlqyQnhrxu516ow17K7/hmNFG3tU2y/rpz/H6ptQ3AxXs/TJ/K+T/pu5/0p7P0yfyvk/6buf8ASuP4fifbo/PT+q7TajIWd9pZmu6Mt/lrKsltGpLv01HGLiepCTX14ywjbQhGOr3IRjD/AM2k37E9go+MR9V4Yuj1YMxEzE+UxPaS6sSb9iewUfGI+qb9iewUfGI+q8tmS6sSb9iewUfGI+qb9iewUfGI+qbMl1Yk37E9go+MR9U37E9go+MR9U2ZLqxJv2J7BR8Yj6pv2J7BR8Yj6psyXViTfsT2Cj4xH1WfxO90oyX1WXBsu5Zq2cNW9T3WL16dWPWhr3UstvNCHX1+5GPW1PTCwKsadmJiPOYjvJdqxivZ+mT+V8n/AE3c/wClPZ+mT+V8n/Tdz/pWj+H4n26Pz0/qbTajFez9Mn8r5P8Apu5/0rm5czdpXzPhFHGsPynlWShWnqySy1sZuIT66dSanHXCFtGHuyx1df3NTuNWY00TXFVNotH9dOc3tz+kptQ9HGK9n6ZP5Xyf9N3P+lPZ+mT+V8n/AE3c/wClcfw/E+3R+en9V2m1GK9n6ZP5Xyf9N3P+lainXxeNOXfsPt4VNzDdQluYxhr/AH6v2PceONo1WDa80zf4VRPaS60Sb9iewUfGI+qb9iewUfGI+q8dmS6sSb9iewUfGI+qb9iewUfGI+qbMlyx99vecfkkVuVZ1cQhUu9xZUoxjX1za68Yao7iXrf8PX/cq37E9go+MR9VaqZukTuViTfsT2Cj4xH1TfsT2Cj4xH1U2ZW6sSb9iewUfGI+q4+N3mkGnWpwy5gOA16UZf8AeRvcTq0poTa/chCShPCMNX/ODvDwZxatmJiPOYiPxku0YxXs/TJ/K+T/AKbuf9Kez9Mn8r5P+m7n/StP8PxPt0fnp/U2m1GK9n6ZP5Xyf9N3P+lc3DM3aV8VxPF8Jtsp5VlrYLcU7a4jPjNxCWaeejTrQjLGFtGMYbmrLDrwh14R/wDN3TqzGriZpqptG+f56crxHx+Mwm1D0cYr2fpk/lfJ/wBN3P8ApT2fpk/lfJ/03c/6Vx/D8T7dH56f1XabUYr2fpk/lfJ/03c/6VoMMuMzT2NKbGcKw+leR177Ja3k9SlDrx1bmaanLGPW1e7CHX1vLF0WrBjamqmfKqJ7SXdUSb9iewUfGI+qb9iewUfGI+q8NmS6sSb9iewUfGI+qb9iewUfGI+qbMl1Yk37E9go+MR9U37E9go+MR9U2ZLqxJv2J7BR8Yj6pv2J7BR8Yj6psyXViTfsT2Cj4xH1TfsT2Cj4xH1TZkurEm/YnsFHxiPqm/YnsFHxiPqmzJdWxtTlit+9mt6VTaffsT2Cj4xH1WOqVcQ9t+3j7Cpbvqbrfs7/AB1avZVPr69y26DTN8Toq7JMt4JN+xPYKPjEfVN+xPYKPjEfVYtmVurEm/YnsFHxiPqm/YnsFHxiPqmzJdWJN+xPYKPjEfVN+xPYKPjEfVNmS6sSb9iewUfGI+qb9iewUfGI+qbMly+99sucfknVuVeVcQjUtN3ZUoRhX1y6q8Y647ibrf8AD1v3qt+xPYKPjEfVWaZtBdWJN+xPYKPjEfVN+xPYKPjEfVTZkurEm/YnsFHxiPqm/YnsFHxiPqmzJdWJN+xPYKPjEfVN+xPYKPjEfVNmS6sSb9iewUfGI+qb9iewUfGI+qbMl1Yk37E9go+MR9U37E9go+MR9U2ZLqxJv2J7BR8Yj6pv2J7BR8Yj6psyXViTfsT2Cj4xH1TfsT2Cj4xH1TZkurEm/YnsFHxiPqm/YnsFHxiPqmzJdWJN+xPYKPjEfVN+xPYKPjEfVNmS6sSb9iewUfGI+qb9iewUfGI+qbMl1Yk37E9go+MR9U37E9go+MR9U2ZLqxJv2J7BR8Yj6pv2J7BR8Yj6psyXViTfsT2Cj4xH1TfsT2Cj4xH1TZkurEm/YnsFHxiPqm/YnsFHxiPqmzJdWJN+xPYKPjEfVN+xPYKPjEfVNmS6sSb9iewUfGI+qb9iewUfGI+qbMl1Yk37E9go+MR9U37E9go+MR9U2ZLq0mFcX0e5j9sTfsT2Cj4xH1U2HVcQhZUoU7KlNLq60Y14w19f+G5XZmyX3uoJN+xPYKPjEfVN+xPYKPjEfVTZlbqxJv2J7BR8Yj6pv2J7BR8Yj6psyXViTfsT2Cj4xH1TfsT2Cj4xH1TZkurEm/YnsFHxiPqm/YnsFHxiPqmzJdWJN+xPYKPjEfVN+xPYKPjEfVNmS6sSb9iewUfGI+qb9iewUfGI+qbMl1Yk37E9go+MR9U37E9go+MR9U2ZLqxJv2J7BR8Yj6pv2J7BR8Yj6psyXViTfsT2Cj4xH1TfsT2Cj4xH1TZkurEm/YnsFHxiPqm/YnsFHxiPqmzJdWJN+xPYKPjEfVN+xPYKPjEfVNmS6sZrGrzSNTupIZdwDL9e23uEZpr3FK1KeE+uOuEISUJoatW56+vXr19Zz/Z+mT+V8n/Tdz/pWqjQq66Yqiqnf8aqY/7l21GK9n6ZP5Xyf9N3P+lPZ+mT+V8n/Tdz/pXX8PxPt0fnp/U2m1HnGDZu0r45WxOhaZTyrLNhN9Nh9ffMZuIQmqS05J4xl1W0dcuqpL7uqOvX1nS9n6ZP5Xyf9N3P+ld16sxsOdmqqmJ66f1TahtRivZ+mT+V8n/Tdz/pT2fpk/lfJ/03c/6Vx/D8T7dH56f1XabUcywuMxTWdKbFMLsad3GX/ey295NPThN/+M01OEYw/wDOEFG/YnsFHxiPqslVE0zMbvxgurEm/YnsFHxiPqm/YnsFHxiPqpsyXVpLb4ded1J5Jv2J7BR8Yj6r4WE1Wa6u416csk+6k1yyzbqH/D/HVAiLRJdcA5UAAAAAAAAAAABJd/DLH42fzcytJd/DLH42fzcytZyhI5gCKAAAAAAAAAAAAAAAAAAAAAAONnTsOx3oy681M7LjZ07Dsd6MuvNTPfRfHo847kmS+w7AujLXzUrsuNkvsOwLoy181K7JpXj1+c90jIAeCgAAACTCeLLX4qX7FaTCeLLX4qX7F5JzVgIoAAAAADG6KOxm86exn7wrtkxuijsZvOnsZ+8K7ZN2s+Nxeqe6U5QAMKgAAAAAAAAAAAAAMblflFzt/TfMTNkxuV+UXO39N8xM2TdrHxo6MP0UpAAwqAAAAJIcazc3h5UVaSHGs3N4eVFY5pKsBFAAAAAAY3FOVzLvQOK+fsmyY3FOVzLvQOK+fsmybtL8PA6P760jOQBhUAAAAAAAAAAAAABjdJX+Fe+ax/O2TG6Sv8K981j+dsm7H4XB+93SMwBhUAAAASYpxfW7n8VaTFOL63c/itOcJOSsBFAAAAAAZfSnyY5v6BxD0ed3sK4rs+b0/Jg4OlPkxzf0DiHo87vYVxXZ83p+TBuq4Gjrq7UpzVAMKgAAAAAAAAAAAAADG6IOT+w5xe+l1WyY3RByf2HOL30uq3YfBYnXR2xE5tkAwqAAAAAAksffb3nH5JFaSx99vecfkkVuqs0jIAcqAAAAMbkzs0z/ANL2n3batkxuTOzTP/S9p922rdong4/RHroSeTZAMKgAAAAAAAAAAAAADG1OWK372a3pVNsmNqcsVv3s1vSqbdoOeJ0VdklsgGFQAAAAAEl977Zc4/JOrSX3vtlzj8k6tZyhIAEUAAAAAAAAAAAAAAAAAAAAAAAAAAAAAAAASYVxfR7mP2xVpMK4vo9zH7YryTmrARQAAAAAAAAAAAAAAAAAAAAAAAGN0d8YZ175q3ots2TG6O+MM6981b0W2bJu1jxE+VPphIyAGFQAAABJbfDrzupPJVpLb4ded1J5KxlKSrARQAAAAAAAAAAAEl38MsfjZ/NzK0l38MsfjZ/NzK1nKEjmAIoAAAAAAAAAAAAAAAAAAAAAA42dOw7HejLrzUzsuNnTsOx3oy681M99F8ejzjuSZL7DsC6MtfNSuy42S+w7AujLXzUrsmlePX5z3SMgB4KAAAAJMJ4stfipfsVpMJ4stfipfsXknNWAigAAAAAMboo7Gbzp7GfvCu2TG6KOxm86exn7wrtk3az43F6p7pTlAAwqAAAAAAAAAAAAAAxuV+UXO39N8xM2TG5X5Rc7f03zEzZN2sfGjow/RSkADCoAAAAkhxrNzeHlRVpIcazc3h5UVjmkqwEUAAAAABjcU5XMu9A4r5+ybJjcU5XMu9A4r5+ybJu0vw8Do/vrSM5AGFQAAAAAAAAAAAAAGN0lf4V75rH87ZMbpK/wr3zWP52ybsfhcH73dIzAGFQAAABJinF9bufxVpMU4vrdz+K05wk5KwEUAAAAABl9KfJjm/oHEPR53ewriuz5vT8mDg6U+THN/QOIejzu9hXFdnzen5MG6rgaOurtSnNUAwqAAAAAAAAAAAAAAMbog5P7DnF76XVbJjdEHJ/Yc4vfS6rdh8FiddHbETm2QDCoAAAAACSx99vecfkkVpLH3295x+SRW6qzSMgByoAAAAxuTOzTP/S9p922rZMbkzs0z/0vafdtq3aJ4OP0R66Enk2QDCoAAAAAAAAAAAAAAxtTlit+9mt6VTbJjanLFb97Nb0qm3aDnidFXZJbIBhUAAAAABJfe+2XOPyTq0l977Zc4/JOrWcoSABFAAAAAAAAAAAAAAAAAAAAAAAAAAAAAAAAEmFcX0e5j9sVaTCuL6Pcx+2K8k5qwEUAAAAAAAAAAAAAAAAAAAAAAABjdHfGGde+at6LbNkxujvjDOvfNW9FtmybtY8RPlT6YSMgBhUAAAASW3w687qTyVaS2+HXndSeSsZSkqwEUAAAAAAAAAAABJd/DLH42fzcytJd/DLH42fzcytZyhI5gCKAAAAAAAAAAAAAAAAAAAAAAONnTsOx3oy681M7LjZ07Dsd6MuvNTPfRfHo847kmS+w7AujLXzUrsuNkvsOwLoy181K7JpXj1+c90jIAeCgAAACTCeLLX4qX7FaTCeLLX4qX7F5JzVgIoAAAAADG6KOxm86exn7wrtkxuijsZvOnsZ+8K7ZN2s+Nxeqe6U5QAMKgAAAAAAAAAAAAAMblflFzt/TfMTNkxuV+UXO39N8xM2TdrHxo6MP0UpAAwqAAAAJIcazc3h5UVaSHGs3N4eVFY5pKsBFAAAAAAY3FOVzLvQOK+fsmyY3FOVzLvQOK+fsmybtL8PA6P760jOQBhUAAAAAAAAAAAAABjdJX+Fe+ax/O2TG6Sv8K981j+dsm7H4XB+93SMwBhUAAAASYpxfW7n8VaTFOL63c/itOcJOSsBFAAAAAAZfSnyY5v6BxD0ed3sK4rs+b0/Jg4OlPkxzf0DiHo87vYVxXZ83p+TBuq4Gjrq7UpzVAMKgAAAAAAAAAAAAADG6IOT+w5xe+l1WyY3RByf2HOL30uq3YfBYnXR2xE5tkAwqAAAAAAksffb3nH5JFaSx99vecfkkVuqs0jIAcqAAAAMbkzs0z/0vafdtq2TG5M7NM/8AS9p922rdong4/RHroSeTZAMKgAAAAAAAAAAAAADG1OWK372a3pVNsmNqcsVv3s1vSqbdoOeJ0VdklsgGFQAAAAAEl977Zc4/JOrSX3vtlzj8k6tZyhIAEUAAAAAAAAAAAAAAAAAAAAAAAAAAAAAAAASYVxfR7mP2xVpMK4vo9zH7YryTmrARQAAAAAAAAAAAAAAAAAAAAAAAGN0d8YZ175q3ots2TG6O+MM6981b0W2bJu1jxE+VPphIyAGFQAAABJbfDrzupPJVpLb4ded1J5KxlKSrARQAAAAAAAAAAAEl38MsfjZ/NzK0l38MsfjZ/NzK1nKEjmAIoAAAAAAAAAAAAAAAAAAAAAA42dOw7HejLrzUzsuNnTsOx3oy681M99F8ejzjuSZL7DsC6MtfNSuy42S+w7AujLXzUrsmlePX5z3SMgB4KAAAAJMJ4stfipfsVpMJ4stfipfsXknNWAigAAAAAMboo7Gbzp7GfvCu2TG6KOxm86exn7wrtk3az43F6p7pTlAAwqAAAAAAAAAAAAAAxuV+UXO39N8xM2TG5X5Rc7f03zEzZN2sfGjow/RSkADCoAAAAkhxrNzeHlRVpIcazc3h5UVjmkqwEUAAAAABjcU5XMu9A4r5+ybJjcU5XMu9A4r5+ybJu0vw8Do/vrSM5AGFQAAAAAAAAAAAAAGN0lf4V75rH87ZMbpK/wAK981j+dsm7H4XB+93SMwBhUAAAASYpxfW7n8VaTFOL63c/itOcJOSsBFAAAAAAZfSnyY5v6BxD0ed3sK4rs+b0/Jg4OlPkxzf0DiHo87vYVxXZ83p+TBuq4Gjrq7UpzVAMKgAAAAAAAAAAAAADG6IOT+w5xe+l1WyY3RByf2HOL30uq3YfBYnXR2xE5tkAwqAAAAAAksffb3nH5JFaSx99vecfkkVuqs0jIAcqAAAAMbkzs0z/wBL2n3batkxuTOzTP8A0vafdtq3aJ4OP0R66Enk2QDCoAAAAAAAAAAAAAAxtTlit+9mt6VTbJjanLFb97Nb0qm3aDnidFXZJbIBhUAAAAABJfe+2XOPyTq0l977Zc4/JOrWcoSABFAS4pimHYLYVsVxe+o2dnbS7urXrTwlkkhr1a4xj7nXjBaaZrmKaYvMioY325dFHbCwHx2T+57cuijthYD47J/dt/hmnfJr/LP6JtR8WyGN9uXRR2wsB8dk/ue3Loo7YWA+Oyf3P4Zp3ya/yz+htR8WyGN9uXRR2wsB8dk/ue3Loo7YWA+Oyf3P4Zp3ya/yz+htR8WyGN9uXRR2wsB8dk/u6eX8/ZKzXd1LDLWaMNxO4pU41p6VrcS1JpZIRhDdRhD92uMIf+rjE0DS8Kma68KqIjnNMxHYvDvgMigAAAAAAAAxvty6KO2FgPjsn9z25dFHbCwHx2T+7d/DNO+TX+Wf0Taj4tkMb7cuijthYD47J/c9uXRR2wsB8dk/ufwzTvk1/ln9Daj4tkMb7cuijthYD47J/c9uXRR2wsB8dk/ufwzTvk1/ln9Daj4tkMb7cuijthYD47J/dThmlLRzjN/QwvCs7YPd3dzNuKNCjdyTTzzfwhCEevFKtXaZRE1VYNURH/pn9DahqQGJQABJhXF9HuY/bFWkwri+j3MftivJOasBFAAAAAAAAAAAAAAAAAAAAAAAAY3R3xhnXvmrei2zZMbo74wzr3zVvRbZsm7WPET5U+mEjIAYVAAAAElt8OvO6k8lWktvh153UnkrGUpKsBFAAAAAAAAAAAASXfwyx+Nn83MrSXfwyx+Nn83MrWcoSOYAigAAAAAAAAAAAAAAAAAAAAADjZ07Dsd6MuvNTOy42dOw7HejLrzUz30Xx6POO5JkvsOwLoy181K7LjZL7DsC6MtfNSuyaV49fnPdIyAHgoAAAAkwniy1+Kl+xWkwniy1+Kl+xeSc1YCKAAAAAAxuijsZvOnsZ+8K7ZMboo7Gbzp7GfvCu2TdrPjcXqnulOUADCoAAAAAAAAAAAAADG5X5Rc7f03zEzZMblflFzt/TfMTNk3ax8aOjD9FKQAMKgAAACSHGs3N4eVFWkhxrNzeHlRWOaSrARQAAAAAGNxTlcy70Divn7JsmNxTlcy70Divn7Jsm7S/DwOj++tIzkAYVAAAAAAAAAAAAAAY3SV/hXvmsfztkxukr/CvfNY/nbJux+Fwfvd0jMAYVAAAAEmKcX1u5/FWkxTi+t3P4rTnCTkrARQAAAAAGX0p8mOb+gcQ9Hnd7CuK7Pm9PyYODpT5Mc39A4h6PO72FcV2fN6fkwbquBo66u1Kc1QDCoAAAAAAAAAAAAAAxuiDk/sOcXvpdVsmN0Qcn9hzi99Lqt2HwWJ10dsRObZAMKgAAAAAJLH3295x+SRWksffb3nH5JFbqrNIyAHKgAAADG5M7NM/9L2n3batkxuTOzTP/S9p922rdong4/RHroSeTZAMKgAAAAAAAAAAAAADG1OWK372a3pVNsmNqcsVv3s1vSqbdoOeJ0VdklsgGFQAAAAAEl977Zc4/JOrSX3vtlzj8k6tZyhIAEUAAAAY3SDxxkXvmh6BeNkxukHjjIvfND0C8btXeP8Adq9MpLZAMKgAAAAAAAAAAAAADG6Y+S7MvMJ/wbJjdMfJdmXmE/4N2rOOweunvCTk2QDCoAAAAAAkwri+j3MftirSYVxfR7mP2xXknNWAigAAAAAAAAAAAAAAAAAAAAAAAMbo74wzr3zVvRbZsmN0d8YZ175q3ots2TdrHiJ8qfTCRkAMKgAAACS2+HXndSeSrSW3w687qTyVjKUlWAigAAAAAAAAAAAJLv4ZY/Gz+bmVpLv4ZY/Gz+bmVrOUJHMARQAAAAAAAAAAAAAAAAAAAAABxs6dh2O9GXXmpnZcbOnYdjvRl15qZ76L49HnHckyX2HYF0Za+aldlxsl9h2BdGWvmpXZNK8evznukZADwUAAAASYTxZa/FS/YrSYTxZa/FS/YvJOasBFAAAAAAY3RR2M3nT2M/eFdsmN0UdjN509jP3hXbJu1nxuL1T3SnKABhUAAAAAAAAAAAAABjcr8oudv6b5iZsmNyvyi52/pvmJmybtY+NHRh+ilIAGFQAAABJDjWbm8PKirSQ41m5vDyorHNJVgIoAAAAADG4pyuZd6BxXz9k2TG4pyuZd6BxXz9k2Tdpfh4HR/fWkZyAMKgAAAAAAAAAAAAAMbpK/wr3zWP52yY3SV/hXvmsfztk3Y/C4P3u6RmAMKgAAACTFOL63c/irSYpxfW7n8VpzhJyVgIoAAAAADL6U+THN/QOIejzu9hXFdnzen5MHB0p8mOb+gcQ9Hnd7CuK7Pm9PyYN1XA0ddXalOaoBhUAAAAAAAAAAAAAAY3RByf2HOL30uq2TG6IOT+w5xe+l1W7D4LE66O2InNsgGFQAAAAAElj77e84/JIrSWPvt7zj8kit1VmkZADlQAAABjcmdmmf+l7T7ttWyY3JnZpn/pe0+7bVu0Twcfoj10JPJsgGFQAAAAAAAAAAAAABjanLFb97Nb0qm2TG1OWK372a3pVNu0HPE6KuyS2QDCoAAAAACS+99sucfknVpL732y5x+SdWs5QkACKAAAAMbpB44yL3zQ9AvGyY3SDxxkXvmh6BeN2rvH+7V6ZSWyAYVAAAAAAAAAAAAAAGN0x8l2ZeYT/g2TG6Y+S7MvMJ/wAG7VnHYPXT3hJybIBhUAAAAAASYVxfR7mP2xVpMK4vo9zH7YryTmrARQAAAAAAAAAAAAAAAAAAAAAAAGN0d8YZ175q3ots2TG6O+MM6981b0W2bJu1jxE+VPphIyAGFQAAABJbfDrzupPJVpLb4ded1J5KxlKSrARQAAAAAAAAAAAEl38MsfjZ/NzK0l38MsfjZ/NzK1nKEjmAIoAAAAAAAAAAAAAAAAAAAAAA42dOw7HejLrzUzsuNnTsOx3oy681M99F8ejzjuSZL7DsC6MtfNSuy42S+w7AujLXzUrsmlePX5z3SMgB4KAAAAJMJ4stfipfsVpMJ4stfipfsXknNWAigAAAAAMboo7Gbzp7GfvCu2TG6KOxm86exn7wrtk3az43F6p7pTlAAwqAAAAAAAAAAAAAAxuV+UXO39N8xM2TG5X5Rc7f03zEzZN2sfGjow/RSkADCoAAAAkhxrNzeHlRVpIcazc3h5UVjmkqwEUAAAAABjcU5XMu9A4r5+ybJjcU5XMu9A4r5+ybJu0vw8Do/vrSM5AGFQAAAAAAAAAAAAAGN0lf4V75rH87ZMbpK/wr3zWP52ybsfhcH73dIzAGFQAAABJinF9bufxVpMU4vrdz+K05wk5KwEUAAAAABl9KfJjm/oHEPR53ewriuz5vT8mDg6U+THN/QOIejzu9hXFdnzen5MG6rgaOurtSnNUAwqAAAAAAAAAAAAAAMbog5P7DnF76XVbJjdEHJ/Yc4vfS6rdh8FiddHbETm2QDCoAAAAACSx99vecfkkVpLH3295x+SRW6qzSMgByoAAAAxuTOzTP/S9p922rZMbkzs0z/wBL2n3bat2ieDj9EeuhJ5NkAwqAAAAAAAAAAAAAAMbU5YrfvZrelU2yY2pyxW/ezW9Kpt2g54nRV2SWyAYVAAAAAASX3vtlzj8k6tJfe+2XOPyTq1nKEgARQAAABjdIPHGRe+aHoF42TG6QeOMi980PQLxu1d4/3avTKS2QDCoAAAAAAAAAAAAAAxumPkuzLzCf8GyY3THyXZl5hP8Ag3as47B66e8JOTZAMKgAAAAACTCuL6Pcx+2KtJhXF9HuY/bFeSc1YCKAAAAAAAAAAAAAAAAAAAAAAAAxujvjDOvfNW9FtmyY3R3xhnXvmrei2zZN2seInyp9MJGQAwqAAAAJLb4ded1J5KtJbfDrzupPJWMpSVYCKAAAAAAAAAAAAku/hlj8bP5uZWku/hlj8bP5uZWs5QkcwBFAAAAAAAAAAAAAAAAAAAAAAHGzp2HY70Zdeamdlxs6dh2O9GXXmpnvovj0ecdyTJfYdgXRlr5qV2XGyX2HYF0Za+aldk0rx6/Oe6RkAPBQAAABJhPFlr8VL9itJhPFlr8VL9i8k5qwEUAAAAABjdFHYzedPYz94V2yY3RR2M3nT2M/eFdsm7WfG4vVPdKcoAGFQAAAAAAAAAAAAAGNyvyi52/pvmJmyY3K/KLnb+m+YmbJu1j40dGH6KUgAYVAAAAEkONZubw8qKtJDjWbm8PKisc0lWAigAAAAAMbinK5l3oHFfP2TZMbinK5l3oHFfP2TZN2l+HgdH99aRnIAwqAAAAAAAAAAAAAAxukr/CvfNY/nbJjdJX+Fe+ax/O2Tdj8Lg/e7pGYAwqAAAAJMU4vrdz+KtJinF9bufxWnOEnJWAigAAAAAMvpT5Mc39A4h6PO72FcV2fN6fkwcHSnyY5v6BxD0ed3sK4rs+b0/Jg3VcDR11dqU5qgGFQAAAAAAAAAAAAABjdEHJ/Yc4vfS6rZMbog5P7DnF76XVbsPgsTro7Yic2yAYVAAAAAASWPvt7zj8kitJY++3vOPySK3VWaRkAOVAAAAGNyZ2aZ/6XtPu21bJjcmdmmf8Ape0+7bVu0Twcfoj10JPJsgGFQAAAAAAAAAAAAABjanLFb97Nb0qm2TG1OWK372a3pVNu0HPE6KuyS2QDCoAAAAACS+99sucfknVpL732y5x+SdWs5QkACKAAAAMbpB44yL3zQ9AvGyY3SDxxkXvmh6BeN2rvH+7V6ZSWyAYVAAAAAAAAAAAAAAGN0x8l2ZeYT/g2TG6Y+S7MvMJ/wbtWcdg9dPeEnJsgGFQAAAAABJhXF9HuY/bFWkwri+j3MftivJOasBFAAAAAAAAAAAAAAAAAAAAAAAAY3R3xhnXvmrei2zZMbo74wzr3zVvRbZsm7WPET5U+mEjIAYVAAAAElt8OvO6k8lWktvh153UnkrGUpKsBFAAAAAAAAHmml3NGMVrC/wAjZJvZ7fGZ8Oq32IX9KaMI4VZyyzR3e6h7lapGWMlOGuEf+Kf3JOv6WyWbNFmQc4SX9fFsm5fuMTvreajwjc4VRrV5JoybmWfdzS7qMZetq68Pch7ixnvGEwzFsWzVPo1yTe41ilK1xLLUcaxS4tr6rQuruanToyySRr05oVZYRnqxnmjLNCM2qEIx1a4R1OiXEsUnlzPljE7+7v4Zaxyth9rdXdSNWtUto06dWnLPUj155pYVNzGabXGOqEYxjHrpLTQzQy/h2VZslYnYYNjGV7ee2luoYXCe2vZakksteNahJUkjGM80ks+6hUhNCaHXjN12oyRk+TJ+HXVKrfxv8QxO9q4jiN5GlClCvc1NW6jLJCMdxJCEJZZZdcdUssNcYx1xjZmEh1MQrUqFxZVa1SWSSWrNrmmjqhD9iZ8+FsM26j8+Bd/DLH42fzcys3Wi6b7yk4WwzbqPz4HC2GbdR+fBWG5d6ThbDNuo/PgcLYZt1H58FYbjek4WwzbqPz4HC2GbdR+fBWG43pOFsM26j8+Bwthm3UfnwVhuN6ThbDNuo/PgcLYZt1H58FYbjek4WwzbqPz4HC2GbdR+fBWG43pOFsM26j8+Bwthm3UfnwVhuN6ThbDNuo/PgcLYZt1H58FYbjek4WwzbqPz4HC2GbdR+fBWG43pOFsM26j8+Bwthm3UfnwVhuN6ThbDNuo/PgcLYZt1H58FYbjek4WwzbqPz4HC2GbdR+fBWG43pOFsM26j8+Dj5yxTDp8oY5LLe0YxjhtzCEITQ68d6maNxs6dh2O9GXXmpntotvb0ecdzelybimHSZQwOWa9owjDDbaEYRmh1o71K7HC2GbdR+fBDkvsOwLoy181K7JpVvb1+c9yL2ScLYZt1H58DhbDNuo/PgrHjuN6ThbDNuo/PgcLYZt1H58FYbjek4WwzbqPz4HC2GbdR+fBWG43pOFsM26j8+CXDMTw+lh9vTqXlKWaWnLCMIzQ1wjqdVJhPFlr8VL9i7rJvucLYZt1H58DhbDNuo/PgrE3LvScLYZt1H58DhbDNuo/PgrDcb0nC2GbdR+fA4WwzbqPz4Kw3G9Jwthm3UfnwOFsM26j8+CsNxvYPRXieH08tXktS8pSxjjuMR1Rmh7kcQrxg2PC2GbdR+fBmNFHYzedPYz94V2ybdZW99xeqe6U3tCThbDNuo/PgcLYZt1H58FYxbl3pOFsM26j8+Bwthm3UfnwVhuN6ThbDNuo/PgcLYZt1H58FYbjek4WwzbqPz4HC2GbdR+fBWG43pOFsM26j8+Bwthm3UfnwVhuN6ThbDNuo/PgcLYZt1H58FYbjek4WwzbqPz4HC2GbdR+fBWG43pOFsM26j8+Bwthm3UfnwVhuN7CZZxLD5dIedJ5rylCWfg3cx3UOvqoTa2w4WwzbqPz4MxlflFzt/TfMTNk26wt7aOjD9FKRdJwthm3UfnwOFsM26j8+CsYty70nC2GbdR+fA4WwzbqPz4Kw3G9Jwthm3UfnwOFsM26j8+CsNxvScLYZt1H58E0MTw/hGNX2ZS3G8Ql17qGrXuo9Z1EkONZubw8qKxYm5wthm3UfnwOFsM26j8+CsTcb0nC2GbdR+fA4WwzbqPz4Kw3G9Jwthm3UfnwOFsM26j8+CsNxvScLYZt1H58DhbDNuo/PgrDcb2DxTE8PjpZy9UheUtxLgWKwjHdQ1QjGtZ6vsi2PC2GbdR+fBmMU5XMu9A4r5+ybJt0u3s8Do/vqSL3lJwthm3UfnwOFsM26j8+CsYty70nC2GbdR+fA4WwzbqPz4Kw3G9Jwthm3UfnwOFsM26j8+CsNxvScLYZt1H58DhbDNuo/PgrDcb0nC2GbdR+fA4WwzbqPz4Kw3G9Jwthm3UfnwOFsM26j8+CsNxvScLYZt1H58DhbDNuo/PgrDcb0nC2GbdR+fA4WwzbqPz4Kw3G9hNI+JYfU6l9xeUptzmSymjqmh1oft9dsOFsM26j8+DMaSv8ACvfNY/nbJtx7e64P3u6Re6ThbDNuo/PgcLYZt1H58FYxbl3pOFsM26j8+Bwthm3UfnwVhuN6ThbDNuo/PgcLYZt1H58FYbjek4WwzbqPz4JsRxPD6llVkp3lKaaMOtCE0Ov13USYpxfW7n8VpteCb2OFsM26j8+Bwthm3UfnwVibjek4WwzbqPz4HC2GbdR+fBWG43pOFsM26j8+Bwthm3UfnwVhuN6ThbDNuo/PgcLYZt1H58FYbjexulDE8OqaM8205L2jNNNgV/CEITQ1xj7Hnd3C8Vw2GGWkI31HXChT/wDrh/8AbBzNKfJjm/oHEPR53ewriuz5vT8mDbVb3Gjrq7Upvu/nC2GbdR+fA4WwzbqPz4Kxi3LvScLYZt1H58DhbDNuo/PgrDcb0nC2GbdR+fA4WwzbqPz4Kw3G9Jwthm3UfnwOFsM26j8+CsNxvScLYZt1H58DhbDNuo/PgrDcb0nC2GbdR+fA4WwzbqPz4Kw3G9Jwthm3UfnwOFsM26j8+CsNxvScLYZt1H58DhbDNuo/PgrDcb0nC2GbdR+fBjtEmJ4fTyFYSVLylLNCve9aM0Nqqt4xuiDk/sOcXvpdVtw7e5YnXR2xE33afhbDNuo/PgcLYZt1H58FYxbl3pOFsM26j8+Bwthm3UfnwVhuN6ThbDNuo/PgcLYZt1H58FYbjek4WwzbqPz4HC2GbdR+fBWG43uVZ4nh8lS7jPeUoQnr7qXXNDrw3EsNf/8AaKrhbDNuo/PgWPvt7zj8kitarXSL2ScLYZt1H58DhbDNuo/PgrE3LvScLYZt1H58DhbDNuo/PgrDcb0nC2GbdR+fA4WwzbqPz4Kw3G9Jwthm3UfnwY7JuJ4fLnLPs815ShCfFrSMsYzQ68ODrWH2t4xuTOzTP/S9p922rbolvY4/RHroSb7mn4WwzbqPz4HC2GbdR+fBWMW5d6ThbDNuo/PgcLYZt1H58FYbjek4WwzbqPz4HC2GbdR+fBWG43pOFsM26j8+Bwthm3UfnwVhuN6ThbDNuo/PgcLYZt1H58FYbjek4WwzbqPz4HC2GbdR+fBWG43pOFsM26j8+Bwthm3UfnwVhuN6ThbDNuo/PgcLYZt1H58FYbjek4WwzbqPz4MdUxPD/bft6vsyluOputLut1DVr9lU+s3jG1OWK372a3pVNt0G18Toq7JN2n4WwzbqPz4HC2GbdR+fBWMW5d6ThbDNuo/PgcLYZt1H58FYbjek4WwzbqPz4HC2GbdR+fBWG43pOFsM26j8+Bwthm3UfnwVhuN7lXmJ4fPUtIyXlKMJK+6m1TQ60NxNDX//AHgq4WwzbqPz4F977Zc4/JOrWbWg3pOFsM26j8+Bwthm3UfnwVibjek4WwzbqPz4HC2GbdR+fBWG43pOFsM26j8+Bwthm3UfnwVhuN6ThbDNuo/Pgx2f8Tw+fGMjxkvKUYSZkhNNqmh1oewbuGv/APvBvGN0g8cZF75oegXjbq63t/u1emUm7T8LYZt1H58DhbDNuo/PgrGLcu9Jwthm3UfnwOFsM26j8+CsNxvScLYZt1H58DhbDNuo/PgrDcb0nC2GbdR+fA4WwzbqPz4Kw3G9Jwthm3UfnwOFsM26j8+CsNxvScLYZt1H58DhbDNuo/PgrDcb0nC2GbdR+fA4WwzbqPz4Kw3G9Jwthm3UfnwOFsM26j8+CsNxvScLYZt1H58GO0wYnh9TRjmSnTvKU001hPCEITQ1x9xvGN0x8l2ZeYT/AINurLe/YPXT3hJvZp+FsM26j8+Bwthm3UfnwVjFuXek4WwzbqPz4HC2GbdR+fBWG43pOFsM26j8+Bwthm3UfnwVhuN6ThbDNuo/PgcLYZt1H58FYbjek4WwzbqPz4JsOxPD6VlSp1LylLNCHXhGaHW67qJMK4vo9zH7Yrusm+5wthm3UfnwOFsM26j8+CsTcu9Jwthm3UfnwOFsM26j8+CsNxvScLYZt1H58DhbDNuo/PgrDcb0nC2GbdR+fA4WwzbqPz4Kw3G9Jwthm3UfnwOFsM26j8+CsNxvScLYZt1H58DhbDNuo/PgrDcb0nC2GbdR+fA4WwzbqPz4Kw3G9Jwthm3UfnwOFsM26j8+CsNxvScLYZt1H58DhbDNuo/PgrDcb0nC2GbdR+fA4WwzbqPz4Kw3G9Jwthm3UfnwOFsM26j8+CsNxvScLYZt1H58DhbDNuo/PgrDcb0nC2GbdR+fA4WwzbqPz4Kw3G9g9HuJ4fJiGc4z3lKG6zJVml1zQ68PY1t12x4WwzbqPz4Mxo74wzr3zVvRbZsm3WNveJ8qfTCReyThbDNuo/PgcLYZt1H58FYxbl3pOFsM26j8+Bwthm3UfnwVhuN6ThbDNuo/PgcLYZt1H58FYbjek4WwzbqPz4PhYVqVxdXdWhUlnkjNJqmljrh/wrklt8OvO6k8ki1psb1YDlQAAAAAAAAAAAEl38MsfjZ/NzK0l38MsfjZ/NzK1nKEjmAIoAAAAAAAAAAAAAAAAAAAAAA42dOw7HejLrzUzsuNnTsOx3oy681M99F8ejzjuSZL7DsC6MtfNSuy42S+w7AujLXzUrsmlePX5z3SMgB4KAAAAJMJ4stfipfsVpMJ4stfipfsXknNWAigAAAAAMboo7Gbzp7GfvCu2TG6KOxm86exn7wrtk3az43F6p7pTlAAwqAAAAAAAAAAAAAAxuV+UXO39N8xM2TG5X5Rc7f03zEzZN2sfGjow/RSkADCoAAAAkhxrNzeHlRVpIcazc3h5UVjmkqwEUAAAAABjcU5XMu9A4r5+ybJjcU5XMu9A4r5+ybJu0vw8Do/vrSM5AGFQAAAAAAAAAAAAAGN0lf4V75rH87ZMbpK/wAK981j+dsm7H4XB+93SMwBhUAAAASYpxfW7n8VaTFOL63c/itOcJOSsBFAAAAAAZfSnyY5v6BxD0ed3sK4rs+b0/Jg4OlPkxzf0DiHo87vYVxXZ83p+TBuq4Gjrq7UpzVAMKgAAAAAAAAAAAAADG6IOT+w5xe+l1WyY3RByf2HOL30uq3YfBYnXR2xE5tkAwqAAAAAAksffb3nH5JFaSx99vecfkkVuqs0jIAcqAAAAMbkzs0z/wBL2n3batkxuTOzTP8A0vafdtq3aJ4OP0R66Enk2QDCoAAAAAAAAAAAAAAxtTlit+9mt6VTbJjanLFb97Nb0qm3aDnidFXZJbIBhUAAAAABJfe+2XOPyTq0l977Zc4/JOrWcoSABFAAAAGN0g8cZF75oegXjZMbpB44yL3zQ9AvG7V3j/dq9MpLZAMKgAAAAAAAAAAAAADG6Y+S7MvMJ/wbJjdMfJdmXmE/4N2rOOweunvCTk2QDCoAAAAAAkwri+j3MftirSYVxfR7mP2xXknNWAigAAAAAAAAAAAAAAAAAAAAAAAMbo74wzr3zVvRbZsmN0d8YZ175q3ots2TdrHiJ8qfTCRkAMKgAAACS2+HXndSeSrSW3w687qTyVjKUlWAigAAAAAAAAAAAJLv4ZY/Gz+bmVpLv4ZY/Gz+bmVrOUJHMARQAAAAAAAAAAAAAAAAAAAAABxs6dh2O9GXXmpnZcbOnYdjvRl15qZ76L49HnHckyX2HYF0Za+aldlxsl9h2BdGWvmpXZNK8evznukZADwUAAAASYTxZa/FS/YrSYTxZa/FS/YvJOasBFAAAAAAY3RR2M3nT2M/eFdsmN0UdjN509jP3hXbJu1nxuL1T3SnKABhUAAAAAAAAAAAAABjcr8oudv6b5iZsmNyvyi52/pvmJmybtY+NHRh+ilIAGFQAAABJDjWbm8PKirSQ41m5vDyorHNJVgIoAAAAADG4pyuZd6BxXz9k2TG4pyuZd6BxXz9k2Tdpfh4HR/fWkZyAMKgAAAAAAAAAAAAAMbpK/wr3zWP52yY3SV/hXvmsfztk3Y/C4P3u6RmAMKgAAACTFOL63c/irSYpxfW7n8VpzhJyVgIoAAAAADL6U+THN/QOIejzu9hXFdnzen5MHB0p8mOb+gcQ9Hnd7CuK7Pm9PyYN1XA0ddXalOaoBhUAAAAAAAAAAAAAAY3RByf2HOL30uq2TG6IOT+w5xe+l1W7D4LE66O2InNsgGFQAAAAAElj77e84/JIrSWPvt7zj8kit1VmkZADlQAAABjcmdmmf8Ape0+7bVsmNyZ2aZ/6XtPu21btE8HH6I9dCTybIBhUAAAAAAAAAAAAAAY2pyxW/ezW9KptkxtTlit+9mt6VTbtBzxOirsktkAwqAAAAAAkvvfbLnH5J1aS+99sucfknVrOUJAAigAAADG6QeOMi980PQLxsmN0g8cZF75oegXjdq7x/u1emUlsgGFQAAAAAAAAAAAAABjdMfJdmXmE/4NkxumPkuzLzCf8G7VnHYPXT3hJybIBhUAAAAAASYVxfR7mP2xVpMK4vo9zH7YryTmrARQAAAAAAAAAAAAAAAAAAAAAAAGN0d8YZ175q3ots2TG6O+MM6981b0W2bJu1jxE+VPphIyAGFQAAABJbfDrzupPJVpLb4ded1J5KxlKSrARQAAAAAAAAAAAEl38MsfjZ/NzK0l38MsfjZ/NzK1nKEjmAIoAAAAAAAAAAAAAAAAAAAAAA42dOw7HejLrzUzsuNnTsOx3oy681M99F8ejzjuSZL7DsC6MtfNSuy42S+w7AujLXzUrsmlePX5z3SMgB4KAAAAJMJ4stfipfsVpMJ4stfipfsXknNWAigAAAAAMboo7Gbzp7GfvCu2TG6KOxm86exn7wrtk3az43F6p7pTlAAwqAAAAAAAAAAAAAAxuV+UXO39N8xM2TG5X5Rc7f03zEzZN2sfGjow/RSkADCoAAAAkhxrNzeHlRVpIcazc3h5UVjmkqwEUAAAAABjcU5XMu9A4r5+ybJjcU5XMu9A4r5+ybJu0vw8Do/vrSM5AGFQAAAAAAAAAAAAAGN0lf4V75rH87ZMbpK/wr3zWP52ybsfhcH73dIzAGFQAAABJinF9bufxVpMU4vrdz+K05wk5KwEUAAAAABl9KfJjm/oHEPR53ewriuz5vT8mDg6U+THN/QOIejzu9hXFdnzen5MG6rgaOurtSnNUAwqAAAAAAAAAAAAAAMbog5P7DnF76XVbJjdEHJ/Yc4vfS6rdh8FiddHbETm2QDCoAAAAACSx99vecfkkVpLH3295x+SRW6qzSMgByoAAAAxuTOzTP8A0vafdtq2TG5M7NM/9L2n3bat2ieDj9EeuhJ5NkAwqAAAAAAAAAAAAAAMbU5YrfvZrelU2yY2pyxW/ezW9Kpt2g54nRV2SWyAYVAAAAAASX3vtlzj8k6tJfe+2XOPyTq1nKEgARQAAABjdIPHGRe+aHoF42TG6QeOMi980PQLxu1d4/3avTKS2QDCoAAAAAAAAAAAAAAxumPkuzLzCf8ABsmN0x8l2ZeYT/g3as47B66e8JOTZAMKgAAAAACTCuL6Pcx+2KtJhXF9HuY/bFeSc1YCKAAAAAAAAAAAAAAAAAAAAAAAAxujvjDOvfNW9FtmyY3R3xhnXvmrei2zZN2seInyp9MJGQAwqAAAAJLb4ded1J5KtJbfDrzupPJWMpSVYCKAAAAAAAAAAAAku/hlj8bP5uZWku/hlj8bP5uZWs5QkcwBFAAAAAAAAAAAAAAAAAAAAAAHGzp2HY70Zdeamdlxs6dh2O9GXXmpnvovj0ecdyTJfYdgXRlr5qV2XGyX2HYF0Za+aldk0rx6/Oe6RkAPBQAAABJhPFlr8VL9itJhPFlr8VL9i8k5qwEUAAAAABjdFHYzedPYz94V2yY3RR2M3nT2M/eFdsm7WfG4vVPdKcoAGFQAAAAAAAAAAAAAGNyvyi52/pvmJmyY3K/KLnb+m+YmbJu1j40dGH6KUgAYVAAAAEkONZubw8qKtJDjWbm8PKisc0lWAigAAAAAMbinK5l3oHFfP2TZMbinK5l3oHFfP2TZN2l+HgdH99aRnIAwqAAAAAAAAAAAAAAxukr/AAr3zWP52yY3SV/hXvmsfztk3Y/C4P3u6RmAMKgAAACTFOL63c/irSYpxfW7n8VpzhJyVgIoAAAAADL6U+THN/QOIejzu9hXFdnzen5MHB0p8mOb+gcQ9Hnd7CuK7Pm9PyYN1XA0ddXalOaoBhUAAAAAAAAAAAAAAY3RByf2HOL30uq2TG6IOT+w5xe+l1W7D4LE66O2InNsgGFQAAAAAElj77e84/JIrSWPvt7zj8kit1VmkZADlQAAABjcmdmmf+l7T7ttWyY3JnZpn/pe0+7bVu0Twcfoj10JPJsgGFQAAAAAAAAAAAAABjanLFb97Nb0qm2TG1OWK372a3pVNu0HPE6KuyS2QDCoAAAAACS+99sucfknVpL732y5x+SdWs5QkACKAAAAMbpB44yL3zQ9AvGyY3SDxxkXvmh6BeN2rvH+7V6ZSWyAYVAAAAAAAAAAAAAAGN0x8l2ZeYT/AINkxumPkuzLzCf8G7VnHYPXT3hJybIBhUAAAAAASYVxfR7mP2xVpMK4vo9zH7YryTmrARQAAAAAAAAAAAAAAAAAAAAAAAGN0d8YZ175q3ots2TG6O+MM6981b0W2bJu1jxE+VPphIyAGFQAAABJbfDrzupPJVpLb4ded1J5KxlKSrARQAAAAAAAAAAAEl38MsfjZ/NzK0l38MsfjZ/NzK1nKEjmAIoAAAAAAAAAAAAAAAAAAAAAA42dOw7HejLrzUzsuNnTsOx3oy681M99F8ejzjuSZL7DsC6MtfNSuy42S+w7AujLXzUrsmlePX5z3SMgB4KAAAAJMJ4stfipfsVpMJ4stfipfsXknNWAigAAAAAMboo7Gbzp7GfvCu2TG6KOxm86exn7wrtk3az43F6p7pTlAAwqAAAAAAAAAAAAAAxuV+UXO39N8xM2TG5X5Rc7f03zEzZN2sfGjow/RSkADCoAAAAkhxrNzeHlRVpIcazc3h5UVjmkqwEUAAAAABjcU5XMu9A4r5+ybJjcU5XMu9A4r5+ybJu0vw8Do/vrSM5AGFQAAAAAAAAAAAAAGN0lf4V75rH87ZMbpK/wr3zWP52ybsfhcH73dIzAGFQAAABJinF9bufxVpMU4vrdz+K05wk5KwEUAAAAABl9KfJjm/oHEPR53ewriuz5vT8mDg6U+THN/QOIejzu9hXFdnzen5MG6rgaOurtSnNUAwqAAAAAAAAAAAAAAMbog5P7DnF76XVbJjdEHJ/Yc4vfS6rdh8FiddHbETm2QDCoAAAAACSx99vecfkkVpLH3295x+SRW6qzSMgByoAAAAxuTOzTP/S9p922rZMbkzs0z/0vafdtq3aJ4OP0R66Enk2QDCoAAAAAAAAAAAAAAxtTlit+9mt6VTbJjanLFb97Nb0qm3aDnidFXZJbIBhUAAAAABJfe+2XOPyTq0l977Zc4/JOrWcoSABFAAAAGN0g8cZF75oegXjZMbpB44yL3zQ9AvG7V3j/AHavTKS2QDCoAAAAAAAAAAAAAAxumPkuzLzCf8GyY3THyXZl5hP+DdqzjsHrp7wk5NkAwqAAAAAAJMK4vo9zH7Yq0mFcX0e5j9sV5JzVgIoAAAAAAAAAAAAAAAAAAAAAAADG6O+MM6981b0W2bJjdHfGGde+at6LbNk3ax4ifKn0wkZADCoAAAAktvh153Unkq0lt8OvO6k8lYylJVgIoAAAAAAAAAAACS7+GWPxs/m5laS7+GWPxs/m5lazlCRzAEUAAAAAAAAAAAAAAAAAAAAAAcbOnYdjvRl15qZ2XGzp2HY70Zdeame+i+PR5x3JMl9h2BdGWvmpXZcbJfYdgXRlr5qV2TSvHr857pGQA8FAAAAEmE8WWvxUv2K0mE8WWvxUv2LyTmrARQAAAAAGN0UdjN509jP3hXbJjdFHYzedPYz94V2ybtZ8bi9U90pygAYVAAAAAAAAAAAAAAY3K/KLnb+m+YmbJjcr8oudv6b5iZsm7WPjR0YfopSABhUAAAASQ41m5vDyoq0kONZubw8qKxzSVYCKAAAAAAxuKcrmXegcV8/ZNkxuKcrmXegcV8/ZNk3aX4eB0f31pGcgDCoAAAAAAAAAAAAADG6Sv8K981j+dsmN0lf4V75rH87ZN2PwuD97ukZgDCoAAAAkxTi+t3P4q0mKcX1u5/Fac4SclYCKAAAAAAy+lPkxzf0DiHo87vYVxXZ83p+TBwdKfJjm/oHEPR53ewriuz5vT8mDdVwNHXV2pTmqAYVAAAAAAAAAAAAAAGN0Qcn9hzi99LqtkxuiDk/sOcXvpdVuw+CxOujtiJzbIBhUAAAAABJY++3vOPySK0lj77e84/JIrdVZpGQA5UAAAAY3JnZpn/pe0+7bVsmNyZ2aZ/6XtPu21btE8HH6I9dCTybIBhUAAAAAAAAAAAAAAY2pyxW/ezW9KptkxtTlit+9mt6VTbtBzxOirsktkAwqAAAAAAkvvfbLnH5J1aS+99sucfknVrOUJAAigAAADG6QeOMi980PQLxsmN0g8cZF75oegXjdq7x/u1emUlsgGFQAAAAAAAAAAAAABjdMfJdmXmE/4NkxumPkuzLzCf8ABu1Zx2D1094ScmyAYVAAAAAAEmFcX0e5j9sVaTCuL6Pcx+2K8k5qwEUAAAAAAAAAAAAAAAAAAAAAAABjdHfGGde+at6LbNkxujvjDOvfNW9FtmybtY8RPlT6YSMgBhUAAAASW3w687qTyVaS2+HXndSeSsZSkqwEUAAAAAAAAAAABJd/DLH42fzcytJd/DLH42fzcytZyhI5gCKAAAAAAAAAAAAAAAAAAAAAAONnTsOx3oy681M7LjZ07Dsd6MuvNTPfRfHo847kmS+w7AujLXzUrsuNkvsOwLoy181K7JpXj1+c90jIAeCgAAACTCeLLX4qX7FaTCeLLX4qX7F5JzVgIoAAAAADG6KOxm86exn7wrtkxuijsZvOnsZ+8K7ZN2s+Nxeqe6U5QAMKgAAAAAAAAAAAAAMblflFzt/TfMTNkxuV+UXO39N8xM2TdrHxo6MP0UpAAwqAAAAJIcazc3h5UVaSHGs3N4eVFY5pKsBFAAAAAAY3FOVzLvQOK+fsmyY3FOVzLvQOK+fsmybtL8PA6P760jOQBhUAAAAAAAAAAAAABjdJX+Fe+ax/O2TG6Sv8K981j+dsm7H4XB+93SMwBhUAAAASYpxfW7n8VaTFOL63c/itOcJOSsBFAAAAAAZfSnyY5v6BxD0ed3sK4rs+b0/Jg4OlPkxzf0DiHo87vYVxXZ83p+TBuq4Gjrq7UpzVAMKgAAAAAAAAAAAAADG6IOT+w5xe+l1WyY3RByf2HOL30uq3YfBYnXR2xE5tkAwqAAAAAAksffb3nH5JFaSx99vecfkkVuqs0jIAcqAAAAMbkzs0z/0vafdtq2TG5M7NM/8AS9p922rdong4/RHroSeTZAMKgAAAAAAAAAAAAADG1OWK372a3pVNsmNqcsVv3s1vSqbdoOeJ0VdklsgGFQAAAAAEl977Zc4/JOrSX3vtlzj8k6tZyhIAEUAAAAY3SDxxkXvmh6BeNkxukHjjIvfND0C8btXeP92r0yktkAwqAAAAAAAAAAAAAAMbpj5Lsy8wn/BsmN0x8l2ZeYT/AIN2rOOweunvCTk2QDCoAAAAAAkwri+j3MftirSYVxfR7mP2xXknNWAigAAAAAAAAAAAAAAAAAAAAAAAMbo74wzr3zVvRbZsmN0d8YZ175q3ots2TdrHiJ8qfTCRkAMKgAAACS2+HXndSeSrSW3w687qTyVjKUlWAigAAAAAAAAM5m7G82YPQnuMtZVssVkt7epc3E95ivsOXVLDXCSnqpVIzTx1R/4oSSw637Xu6g0YwNTSrJidhlabJ+CQxHE83Wsb6ytLy69iyUbaWSWapUrVJZakZYQ3UssISyz65poQ9zXGHayLnGGccNu6txhscOxHC76rhuI2ca0K0KNxT1a4SzwhDdyRhNLNLNqljGE0NcIR1wW0l3Zu/hlj8bP5uZWku/hlj8bP5uZWTlCRzAEUAAAAAAAAAAAAAAAAAAAAAAcbOnYdjvRl15qZ2XGzp2HY70Zdeame+i+PR5x3JMl9h2BdGWvmpXZcbJfYdgXRlr5qV2TSvHr857pGQA8FAAAAEmE8WWvxUv2K0mE8WWvxUv2LyTmrARQAAAAAGN0UdjN509jP3hXbJjdFHYzedPYz94V2ybtZ8bi9U90pygAYVAAAAAAAAAAAAAAY3K/KLnb+m+YmbJjcr8oudv6b5iZsm7WPjR0YfopSABhUAAAASQ41m5vDyoq0kONZubw8qKxzSVYCKAAAAAAxuKcrmXegcV8/ZNkxuKcrmXegcV8/ZNk3aX4eB0f31pGcgDCoAAAAAAAAAAAAADG6Sv8ACvfNY/nbJjdJX+Fe+ax/O2Tdj8Lg/e7pGYAwqAAAAJMU4vrdz+KtJinF9bufxWnOEnJWAigAAAAAMvpT5Mc39A4h6PO72FcV2fN6fkwcHSnyY5v6BxD0ed3sK4rs+b0/Jg3VcDR11dqU5qgGFQAAAAAAAAAAAAABjdEHJ/Yc4vfS6rZMbog5P7DnF76XVbsPgsTro7Yic2yAYVAAAAAASWPvt7zj8kitJY++3vOPySK3VWaRkAOVAAAAGNyZ2aZ/6XtPu21bJjcmdmmf+l7T7ttW7RPBx+iPXQk8myAYVAAAAAAAAAAAAAAGNqcsVv3s1vSqbZMbU5YrfvZrelU27Qc8Toq7JLZAMKgAAAAAJL732y5x+SdWkvvfbLnH5J1azlCQAIoAAAAxukHjjIvfND0C8bJjdIPHGRe+aHoF43au8f7tXplJbIBhUAAAAAAAAAAAAAAY3THyXZl5hP8Ag2TG6Y+S7MvMJ/wbtWcdg9dPeEnJsgGFQAAAAABJhXF9HuY/bFWkwri+j3MftivJOasBFAAAAAAAAAAAAAAAAAAAAAAAAY3R3xhnXvmrei2zZMbo74wzr3zVvRbZsm7WPET5U+mEjIAYVAAAAElt8OvO6k8lWktvh153UnkrGUpKsBFAAAAAAAAGA0n1cvXVKOFZiwnOdWSNrUmt58DoX1ajXmmhGE1OpJa7qSeMNUv7NzJvcYTav2obuEN+LG4eKWFhnLK+I6Pc7ZuwS6uJrHBLrBsXp4VYb/Us5qkac9Gb2PbSza5YQpQkm3qWMssY9aEJfc12ijCcRoQzNmfEsPr2EczY3VxG2t7inGnWktoU6dKlGpJHryTTQp7rcx1RhuoQjCEdcIb0Jm6WQ4hLVmuLKFGpLJPvs2qaaXdQh+xN+7XB895xPb6Pi8fWLv4ZY/Gz+bmVre0Qlt8pN5xPb6Pi8fWN5xPb6Pi8fWVhtStkm84nt9HxePrG84nt9HxePrKw2pLJN5xPb6Pi8fWN5xPb6Pi8fWVhtSWSbzie30fF4+sbzie30fF4+srDaksk3nE9vo+Lx9Y3nE9vo+Lx9ZWG1JZJvOJ7fR8Xj6xvOJ7fR8Xj6ysNqSyTecT2+j4vH1jecT2+j4vH1lYbUlkm84nt9HxePrG84nt9HxePrKw2pLJN5xPb6Pi8fWN5xPb6Pi8fWVhtSWSbzie30fF4+sbzie30fF4+srDaksk3nE9vo+Lx9Y3nE9vo+Lx9ZWG1JZJvOJ7fR8Xj6xvOJ7fR8Xj6ysNqSyTecT2+j4vH1nHzlRxGGUMcjNfUYw4NudcIUIw1w3qb/wDJo3Gzp2HY70Zdeame2i1T7ejzjuWS5No4jHKGBxlvqMIcG22qEaEY6ob1L/8Ak7G84nt9HxePrIcl9h2BdGWvmpXZNKqn29fnPciNyTecT2+j4vH1jecT2+j4vH1lY8dqSyTecT2+j4vH1jecT2+j4vH1lYbUlkm84nt9HxePrG84nt9HxePrKw2pLJN5xPb6Pi8fWS4ZSxCOH28ad7SlljTl1QjQjGMIav47p1UmE8WWvxUv2LtTZLbzecT2+j4vH1jecT2+j4vH1lYm1K2Sbzie30fF4+sbzie30fF4+srDaksk3nE9vo+Lx9Y3nE9vo+Lx9ZWG1JZJvOJ7fR8Xj6xvOJ7fR8Xj6ysNqSzB6K6WIRy1eRp3tKWHDuMdaNCMevwhX1//AFNjvOJ7fR8Xj6zMaKOxm86exn7wrtk26yqn33F6p7pTG6Em84nt9HxePrG84nt9HxePrKxi2pWyTecT2+j4vH1jecT2+j4vH1lYbUlkm84nt9HxePrG84nt9HxePrKw2pLJN5xPb6Pi8fWN5xPb6Pi8fWVhtSWSbzie30fF4+sbzie30fF4+srDaksk3nE9vo+Lx9Y3nE9vo+Lx9ZWG1JZJvOJ7fR8Xj6xvOJ7fR8Xj6ysNqSyTecT2+j4vH1jecT2+j4vH1lYbUlmEyzSxCOkPOkJb2lCaHBu6jvEev/uJtXW3XWbDecT2+j4vH1mYyvyi52/pvmJmybdYVT7aOjD9FKRCTecT2+j4vH1jecT2+j4vH1lYxbUrZJvOJ7fR8Xj6xvOJ7fR8Xj6ysNqSyTecT2+j4vH1jecT2+j4vH1lYbUlkm84nt9HxePrJoUsQ4RjD2bS3e8Qjut4jq1bqPW1bp1EkONZubw8qKxVJMG84nt9HxePrG84nt9HxePrKxNqSyTecT2+j4vH1jecT2+j4vH1lYbUlkm84nt9HxePrG84nt9HxePrKw2pLJN5xPb6Pi8fWN5xPb6Pi8fWVhtSWYPFKWIe2zl6Eb2lu+AsV1TbxHVCG/Wevrbr/wAmx3nE9vo+Lx9ZmMU5XMu9A4r5+ybJt0uqfZ4HR/fUkRvlJvOJ7fR8Xj6xvOJ7fR8Xj6ysYtqVsk3nE9vo+Lx9Y3nE9vo+Lx9ZWG1JZJvOJ7fR8Xj6xvOJ7fR8Xj6ysNqSyTecT2+j4vH1jecT2+j4vH1lYbUlkm84nt9HxePrG84nt9HxePrKw2pLJN5xPb6Pi8fWN5xPb6Pi8fWVhtSWSbzie30fF4+sbzie30fF4+srDaksk3nE9vo+Lx9Y3nE9vo+Lx9ZWG1JZhNI9LEIdS+7vaU2vMllCGqhGGqP7fX/4mw3nE9vo+Lx9ZmNJX+Fe+ax/O2Tbj1T7rg/e7pEb0m84nt9HxePrG84nt9HxePrKxi2pWyTecT2+j4vH1jecT2+j4vH1lYbUlkm84nt9HxePrG84nt9HxePrKw2pLJN5xPb6Pi8fWTYjSxCFlVjUvaU0urrwhQjDX1/47p1EmKcX1u5/FaapvBMbjecT2+j4vH1jecT2+j4vH1lYm1JZJvOJ7fR8Xj6xvOJ7fR8Xj6ysNqSyTecT2+j4vH1jecT2+j4vH1lYbUlkm84nt9HxePrG84nt9HxePrKw2pLMbpQo4jDRnm2M97RmlhgV/rhChGEYw9jz/v3Tu4XRxLgy01X9HVvFP/8Ap4//AGw//JzNKfJjm/oHEPR53ewriuz5vT8mDbVVPuNHXV2pS29/N5xPb6Pi8fWN5xPb6Pi8fWVjFtStkm84nt9HxePrG84nt9HxePrKw2pLJN5xPb6Pi8fWN5xPb6Pi8fWVhtSWSbzie30fF4+sbzie30fF4+srDaksk3nE9vo+Lx9Y3nE9vo+Lx9ZWG1JZJvOJ7fR8Xj6xvOJ7fR8Xj6ysNqSyTecT2+j4vH1jecT2+j4vH1lYbUlkm84nt9HxePrG84nt9HxePrKw2pLJN5xPb6Pi8fWY7RJSxCOQrCNO9pSy7/e9aNCMf/6qr/8Ak3jG6IOT+w5xe+l1W3Dqn3LE66O2Ilt7T7zie30fF4+sbzie30fF4+srGLalbJN5xPb6Pi8fWN5xPb6Pi8fWVhtSWSbzie30fF4+sbzie30fF4+srDaksk3nE9vo+Lx9Y3nE9vo+Lx9ZWG1JZyrOliEal3uL2lCMK+qbXQjHXHcS9f8A4ut+5VvOJ7fR8Xj6xY++3vOPySK1qqm6RG5JvOJ7fR8Xj6xvOJ7fR8Xj6ysTalbJN5xPb6Pi8fWN5xPb6Pi8fWVhtSWSbzie30fF4+sbzie30fF4+srDaksk3nE9vo+Lx9Zjsm0sQjnLPsJb2lCMMWtN1GNCMdceDrX/APLrdZvGNyZ2aZ/6XtPu21bdEqn2OP0R66EmMmn3nE9vo+Lx9Y3nE9vo+Lx9ZWMW1K2Sbzie30fF4+sbzie30fF4+srDaksk3nE9vo+Lx9Y3nE9vo+Lx9ZWG1JZJvOJ7fR8Xj6xvOJ7fR8Xj6ysNqSyTecT2+j4vH1jecT2+j4vH1lYbUlkm84nt9HxePrG84nt9HxePrKw2pLJN5xPb6Pi8fWN5xPb6Pi8fWVhtSWSbzie30fF4+sbzie30fF4+srDaksk3nE9vo+Lx9ZjqlLEPbft4ezaW76m637W8R1avZVPrat03jG1OWK372a3pVNt0Gqb4nRV2SYafecT2+j4vH1jecT2+j4vH1lYxbUrZJvOJ7fR8Xj6xvOJ7fR8Xj6ysNqSyTecT2+j4vH1jecT2+j4vH1lYbUlkm84nt9HxePrG84nt9HxePrKw2pLOVeUsQhUtN3e0oxjX1S6qEYao7ibr/wDF1/3qt5xPb6Pi8fWL732y5x+SdWs1TaCyTecT2+j4vH1jecT2+j4vH1lYm1JZJvOJ7fR8Xj6xvOJ7fR8Xj6ysNqSyTecT2+j4vH1jecT2+j4vH1lYbUlkm84nt9HxePrMdn+liEMYyPu72lGMcyQhLqoRhqj7Bu+v/wAXX/e3jG6QeOMi980PQLxt1dVPt/u1emUmGn3nE9vo+Lx9Y3nE9vo+Lx9ZWMW1K2Sbzie30fF4+sbzie30fF4+srDaksk3nE9vo+Lx9Y3nE9vo+Lx9ZWG1JZJvOJ7fR8Xj6xvOJ7fR8Xj6ysNqSyTecT2+j4vH1jecT2+j4vH1lYbUlkm84nt9HxePrG84nt9HxePrKw2pLJN5xPb6Pi8fWN5xPb6Pi8fWVhtSWSbzie30fF4+sbzie30fF4+srDaksk3nE9vo+Lx9ZjtMFLEIaMcyRqXtKaX2BPrhChGEY+5+/dN4xumPkuzLzCf8G3VlU+/YPXT3hJjc0+84nt9HxePrG84nt9HxePrKxi2pWyTecT2+j4vH1jecT2+j4vH1lYbUlkm84nt9HxePrG84nt9HxePrKw2pLJN5xPb6Pi8fWN5xPb6Pi8fWVhtSWSbzie30fF4+smw6liEbKlGne0pZdXWhGhGOrr/x3TqJMK4vo9zH7YrtTZLbzecT2+j4vH1jecT2+j4vH1lYm1K2Sbzie30fF4+sbzie30fF4+srDaksk3nE9vo+Lx9Y3nE9vo+Lx9ZWG1JZJvOJ7fR8Xj6xvOJ7fR8Xj6ysNqSyTecT2+j4vH1jecT2+j4vH1lYbUlkm84nt9HxePrG84nt9HxePrKw2pLJN5xPb6Pi8fWN5xPb6Pi8fWVhtSWSbzie30fF4+sbzie30fF4+srDaksk3nE9vo+Lx9Y3nE9vo+Lx9ZWG1JZJvOJ7fR8Xj6xvOJ7fR8Xj6ysNqSyTecT2+j4vH1jecT2+j4vH1lYbUlkm84nt9HxePrG84nt9HxePrKw2pLJN5xPb6Pi8fWN5xPb6Pi8fWVhtSWYPR7SxCOIZz3F7ShqzJV3WuhGOuPsa26//ABdZsd5xPb6Pi8fWZjR3xhnXvmrei2zZNusap94nyp9MJEbkm84nt9HxePrG84nt9HxePrKxi2pWyTecT2+j4vH1jecT2+j4vH1lYbUlkm84nt9HxePrG84nt9HxePrKw2pLJN5xPb6Pi8fWfCwlqy3V3CvUlnn3UmuaWXcw/wCH+GuK5JbfDrzupPJIm8SWVgOVAAAAAAAAAAAASXfwyx+Nn83MrSXfwyx+Nn83MrWcoSOYAigAAAAAAAAAAAAAAAAAAAAADjZ07Dsd6MuvNTOy42dOw7HejLrzUz30Xx6POO5JkvsOwLoy181K7LjZL7DsC6MtfNSuyaV49fnPdIyAHgoAAAAkwniy1+Kl+xWkwniy1+Kl+xeSc1YCKAAAAAAxuijsZvOnsZ+8K7ZMboo7Gbzp7GfvCu2TdrPjcXqnulOUADCoAAAAAAAAAAAAADG5X5Rc7f03zEzZMblflFzt/TfMTNk3ax8aOjD9FKQAMKgAAACSHGs3N4eVFWkhxrNzeHlRWOaSrARQAAAAAGNxTlcy70Divn7JsmNxTlcy70Divn7Jsm7S/DwOj++tIzkAYVAAAAAAAAAAAAAAY3SV/hXvmsfztkxukr/CvfNY/nbJux+Fwfvd0jMAYVAAAAEmKcX1u5/FWkxTi+t3P4rTnCTkrARQAAAAAGX0p8mOb+gcQ9Hnd7CuK7Pm9PyYODpT5Mc39A4h6PO72FcV2fN6fkwbquBo66u1Kc1QDCoAAAAAAAAAAAAAAxuiDk/sOcXvpdVsmN0Qcn9hzi99Lqt2HwWJ10dsRObZAMKgAAAAAJLH3295x+SRWksffb3nH5JFbqrNIyAHKgAAADG5M7NM/wDS9p922rZMbkzs0z/0vafdtq3aJ4OP0R66Enk2QDCoAAAAAAAAAAAAAAxtTlit+9mt6VTbJjanLFb97Nb0qm3aDnidFXZJbIBhUAAAAABJfe+2XOPyTq0l977Zc4/JOrWcoSABFAAAAGN0g8cZF75oegXjZMbpB44yL3zQ9AvG7V3j/dq9MpLZAMKgAAAAAAAAAAAAADG6Y+S7MvMJ/wAGyY3THyXZl5hP+DdqzjsHrp7wk5NkAwqAAAAAAJMK4vo9zH7Yq0mFcX0e5j9sV5JzVgIoAAAAAAAAAAAAAAAAAAAAAAADG6O+MM6981b0W2bJjdHfGGde+at6LbNk3ax4ifKn0wkZADCoAAAAktvh153Unkq0lt8OvO6k8lYylJVgIoAAAAAAAAAAACS7+GWPxs/m5laS7+GWPxs/m5lazlCRzAEUAAAAAAAAAAAAAAAAAAAAAAcbOnYdjvRl15qZ2XGzp2HY70Zdeame+i+PR5x3JMl9h2BdGWvmpXZcbJfYdgXRlr5qV2TSvHr857pGQA8FAAAAEmE8WWvxUv2K0mE8WWvxUv2LyTmrARQAAAAAGN0UdjN509jP3hXbJjdFHYzedPYz94V2ybtZ8bi9U90pygAYVAAAAAAAAAAAAAAY3K/KLnb+m+YmbJjcr8oudv6b5iZsm7WPjR0YfopSABhUAAAASQ41m5vDyoq0kONZubw8qKxzSVYCKAAAAAAxuKcrmXegcV8/ZNkxuKcrmXegcV8/ZNk3aX4eB0f31pGcgDCoAAAAAAAAAAAAADG6Sv8ACvfNY/nbJjdJX+Fe+ax/O2Tdj8Lg/e7pGYAwqAAAAJMU4vrdz+KtJinF9bufxWnOEnJWAigAAAAAMvpT5Mc39A4h6PO72FcV2fN6fkwcHSnyY5v6BxD0ed3sK4rs+b0/Jg3VcDR11dqU5qgGFQAAAAAAAAAAAAABjdEHJ/Yc4vfS6rZMbog5P7DnF76XVbsPgsTro7Yic2yAYVAAAAAASWPvt7zj8kitJY++3vOPySK3VWaRkAOVAAAAGNyZ2aZ/6XtPu21bJjcmdmmf+l7T7ttW7RPBx+iPXQk8myAYVAAAAAAAAAAAAAAGNqcsVv3s1vSqbZMbU5YrfvZrelU27Qc8Toq7JLZAMKgAAAAAJL732y5x+SdWkvvfbLnH5J1azlCQAIoAAAAxukHjjIvfND0C8bJjdIPHGRe+aHoF43au8f7tXplJbIBhUAAAAAAAAAAAAAAY3THyXZl5hP8Ag2TG6Y+S7MvMJ/wbtWcdg9dPeEnJsgGFQAAAAABJhXF9HuY/bFWkwri+j3MftivJOasBFAAAAAAAAAAAAAAAAAAAAAAAAY3R3xhnXvmrei2zZMbo74wzr3zVvRbZsm7WPET5U+mEjIAYVAAAAElt8OvO6k8lWktvh153UnkrGUpKsBFAAAAAAAAAAAASXfwyx+Nn83MrSXfwyx+Nn83MrWcoSOYAigAAAAAAAAAAAAAAAAAAAAADjZ07Dsd6MuvNTOy42dOw7HejLrzUz30Xx6POO5JkvsOwLoy181K7LjZL7DsC6MtfNSuyaV49fnPdIyAHgoAAAAkwniy1+Kl+xWkwniy1+Kl+xeSc1YCKAAAAAAxuijsZvOnsZ+8K7ZMboo7Gbzp7GfvCu2TdrPjcXqnulOUADCoAAAAAAAAAAAAADG5X5Rc7f03zEzZMblflFzt/TfMTNk3ax8aOjD9FKQAMKgAAACSHGs3N4eVFWkhxrNzeHlRWOaSrARQAAAAAGNxTlcy70Divn7JsmNxTlcy70Divn7Jsm7S/DwOj++tIzkAYVAAAAAAAAAAAAAAY3SV/hXvmsfztkxukr/CvfNY/nbJux+Fwfvd0jMAYVAAAAEmKcX1u5/FWkxTi+t3P4rTnCTkrARQAAAAAGX0p8mOb+gcQ9Hnd7CuK7Pm9PyYODpT5Mc39A4h6PO72FcV2fN6fkwbquBo66u1Kc1QDCoAAAAAAAAAAAAAAxuiDk/sOcXvpdVsmN0Qcn9hzi99Lqt2HwWJ10dsRObZAMKgAAAAAJLH3295x+SRWksffb3nH5JFbqrNIyAHKgAAADG5M7NM/9L2n3batkxuTOzTP/S9p922rdong4/RHroSeTZAMKgAAAAAAAAAAAAADG1OWK372a3pVNsmNqcsVv3s1vSqbdoOeJ0VdklsgGFQAAAAAEl977Zc4/JOrSX3vtlzj8k6tZyhIAEUAAAAY3SDxxkXvmh6BeNkxukHjjIvfND0C8btXeP8Adq9MpLZAMKgAAAAAAAAAAAAADG6Y+S7MvMJ/wbJjdMfJdmXmE/4N2rOOweunvCTk2QDCoAAAAAAkwri+j3MftirSYVxfR7mP2xXknNWAigAAAAAAAAAAAAAAAAAAAAAAAMbo74wzr3zVvRbZsmN0d8YZ175q3ots2TdrHiJ8qfTCRkAMKgAAACS2+HXndSeSrSW3w687qTyVjKUlWAigAAAAAAAAAAAJLv4ZY/Gz+bmVpLv4ZY/Gz+bmVrOUJHMARQAAAAAAAAAAAAAAAAAAAAABxs6dh2O9GXXmpnZcbOnYdjvRl15qZ76L49HnHckyX2HYF0Za+aldlxsl9h2BdGWvmpXZNK8evznukZADwUAAAASYTxZa/FS/YrSYTxZa/FS/YvJOasBFAAAAAAY3RR2M3nT2M/eFdsmN0UdjN509jP3hXbJu1nxuL1T3SnKABhUAAAAAAAAAAAAABjcr8oudv6b5iZsmNyvyi52/pvmJmybtY+NHRh+ilIAGFQAAABJDjWbm8PKirSQ41m5vDyorHNJVgIoAAAAADG4pyuZd6BxXz9k2TG4pyuZd6BxXz9k2Tdpfh4HR/fWkZyAMKgAAAAAAAAAAAAAMbpK/wr3zWP52yY3SV/hXvmsfztk3Y/C4P3u6RmAMKgAAACTFOL63c/irSYpxfW7n8VpzhJyVgIoAAAAADL6U+THN/QOIejzu9hXFdnzen5MHB0p8mOb+gcQ9Hnd7CuK7Pm9PyYN1XA0ddXalOaoBhUAAAAAAAAAAAAAAY3RByf2HOL30uq2TG6IOT+w5xe+l1W7D4LE66O2InNsgGFQAAAAAElj77e84/JIrSWPvt7zj8kit1VmkZADlQAAABjcmdmmf+l7T7ttWyY3JnZpn/pe0+7bVu0Twcfoj10JPJsgGFQAAAAAAAAAAAAABjanLFb97Nb0qm2TG1OWK372a3pVNu0HPE6KuyS2QDCoAAAAACS+99sucfknVpL732y5x+SdWs5QkACKAAAAMbpB44yL3zQ9AvGyY3SDxxkXvmh6BeN2rvH+7V6ZSWyAYVAAAAAAAAAAAAAAGN0x8l2ZeYT/g2TG6Y+S7MvMJ/wAG7VnHYPXT3hJybIBhUAAAAAASYVxfR7mP2xVpMK4vo9zH7YryTmrARQAAAAAAAAAAAAAAAAAAAAAAAGN0d8YZ175q3ots2TG6O+MM6981b0W2bJu1jxE+VPphIyAGFQAAABJbfDrzupPJVpLb4ded1J5KxlKSrARQAAAAAAAAAAAEl38MsfjZ/NzK0l38MsfjZ/NzK1nKEjmAIoD6rmevTtqtS1oy1q0sk0adOafcQnm1daWM2qOqEY9bXqjqWIvNh9oxvVBpR7W+F/WL/wDXOqDSj2t8L+sX/wCu2/w/G+NH+pR+5LtkMb1QaUe1vhf1i/8A13Ox3PukPLtlTv8AENG2H71Vure0l3vMEIx3ytVlpSf/AMHubqeXX/ydUas0jEqiiiaZmcv56P3G1D0MY3qg0o9rfC/rF/8ArnVBpR7W+F/WL/8AXc/w/G+NH+pR+4u2QxvVBpR7W+F/WL/9ddguL56u8QkoY5kuxw60jCaM9xSxj2RNLHV1objeZdeuPW93rOa9BxaKZqmad3wron/4iq8l2kAY1AAAAAAAAAAHGzp2HY70Zdeamdlxs6dh2O9GXXmpnvovj0ecdyTJfYdgXRlr5qV2XGyX2HYF0Za+aldk0rx6/Oe6RkAPBQAAABJhPFlr8VL9itJhPFlr8VL9i8k5qwEUAAAAABjdFHYzedPYz94V2yY3RR2M3nT2M/eFdsm7WfG4vVPdKcoAGFQAAAAAAAAAAAAAGNyvyi52/pvmJmyY3K/KLnb+m+YmbJu1j40dGH6KUgAYVAAAAEkONZubw8qKtJDjWbm8PKisc0lWAigAAAAAMbinK5l3oHFfP2TZMbinK5l3oHFfP2TZN2l+HgdH99aRnIAwqAAAAAAAAAAAAAAxukr/AAr3zWP52yY3SV/hXvmsfztk3Y/C4P3u6RmAMKgAAACTFOL63c/irSYpxfW7n8VpzhJyVgIoAAAAADL6U+THN/QOIejzu9hXFdnzen5MHB0p8mOb+gcQ9Hnd7CuK7Pm9PyYN1XA0ddXalOaoBhUAAAAAAAAAAAAAAY3RByf2HOL30uq2TG6IOT+w5xe+l1W7D4LE66O2InNsgGFQAAAAAElj77e84/JIrSWPvt7zj8kit1VmkZADlQAAABjcmdmmf+l7T7ttWyY3JnZpn/pe0+7bVu0Twcfoj10JPJsgGFQAAAAAAAAAAAAABjanLFb97Nb0qm2TG1OWK372a3pVNu0HPE6KuyS2QDCoAAAAACS+99sucfknVpL732y5x+SdWs5QkACKAAAAMbpB44yL3zQ9AvGyY3SDxxkXvmh6BeN2rvH+7V6ZSWyAYVAAAAAAAAAAAAAAGN0x8l2ZeYT/AINkxumPkuzLzCf8G7VnHYPXT3hJybIBhUAAAAAASYVxfR7mP2xVpMK4vo9zH7YryTmrARQAAAAAAAAAAAAAAAAAAAAAAAGN0d8YZ175q3ots2TG6O+MM6981b0W2bJu1jxE+VPphIyAGFQAAABJbfDrzupPJVpLb4ded1J5KxlKSrARQAAAAAAAAAAAEl38MsfjZ/NzK0l38MsfjZ/NzK1nKEjmAIoAAAAxulfsZs+nsG+8KDZMbpX7GbPp7BvvCg3as43C6qe6VZNkAwqAAAAAAAAAAAAAAONnTsOx3oy681M7LjZ07Dsd6MuvNTPfRfHo847kmS+w7AujLXzUrsuNkvsOwLoy181K7JpXj1+c90jIAeCgAAACTCeLLX4qX7FaTCeLLX4qX7F5JzVgIoAAAAADG6KOxm86exn7wrtkxuijsZvOnsZ+8K7ZN2s+Nxeqe6U5QAMKgAAAAAAAAAAAAAMblflFzt/TfMTNkxuV+UXO39N8xM2TdrHxo6MP0UpAAwqAAAAJIcazc3h5UVaSHGs3N4eVFY5pKsBFAAAAAAY3FOVzLvQOK+fsmyY3FOVzLvQOK+fsmybtL8PA6P760jOQBhUAAAAAAAAAAAAABjdJX+Fe+ax/O2TG6Sv8K981j+dsm7H4XB+93SMwBhUAAAASYpxfW7n8VaTFOL63c/itOcJOSsBFAAAAAAZfSnyY5v6BxD0ed3sK4rs+b0/Jg4OlPkxzf0DiHo87vYVxXZ83p+TBuq4Gjrq7UpzVAMKgAAAAAAAAAAAAADG6IOT+w5xe+l1WyY3RByf2HOL30uq3YfBYnXR2xE5tkAwqAAAAAAksffb3nH5JFaSx99vecfkkVuqs0jIAcqAAAAMbkzs0z/0vafdtq2TG5M7NM/8AS9p922rdong4/RHroSeTZAMKgAAAAAAAAAAAAADG1OWK372a3pVNsmNqcsVv3s1vSqbdoOeJ0VdklsgGFQAAAAAEl977Zc4/JOrSX3vtlzj8k6tZyhIAEUAAAAY3SDxxkXvmh6BeNkxukHjjIvfND0C8btXeP92r0yktkAwqAAAAAAAAAAAAAAMbpj5Lsy8wn/BsmN0x8l2ZeYT/AIN2rOOweunvCTk2QDCoAAAAAAkwri+j3MftirSYVxfR7mP2xXknNWAigAAAAAAAAAAAAAAAAAAAAAAAMbo74wzr3zVvRbZsmN0d8YZ175q3ots2TdrHiJ8qfTCRkAMKgAAACS2+HXndSeSrSW3w687qTyVjKUlWAigAAAAAAAAAAAJLv4ZY/Gz+bmVpLv4ZY/Gz+bmVrOUJHMARQAAABjdK/YzZ9PYN94UGyY3Sv2M2fT2DfeFBu1ZxuF1U90qybIBhUAAAAAAAAAAAAAAcbOnYdjvRl15qZ2XGzp2HY70Zdeame+i+PR5x3JMl9h2BdGWvmpXZcbJfYdgXRlr5qV2TSvHr857pGQA8FAAAAEmE8WWvxUv2K0mE8WWvxUv2LyTmrARQAAAAAGN0UdjN509jP3hXbJjdFHYzedPYz94V2ybtZ8bi9U90pygAYVAAAAAAAAAAAAAAY3K/KLnb+m+YmbJjcr8oudv6b5iZsm7WPjR0YfopSABhUAAAASQ41m5vDyoq0kONZubw8qKxzSVYCKAAAAAAxuKcrmXegcV8/ZNkxuKcrmXegcV8/ZNk3aX4eB0f31pGcgDCoAAAAAAAAAAAAADG6Sv8K981j+dsmN0lf4V75rH87ZN2PwuD97ukZgDCoAAAAkxTi+t3P4q0mKcX1u5/Fac4SclYCKAAAAAAy+lPkxzf0DiHo87vYVxXZ83p+TBwdKfJjm/oHEPR53ewriuz5vT8mDdVwNHXV2pTmqAYVAAAAAAAAAAAAAAGN0Qcn9hzi99LqtkxuiDk/sOcXvpdVuw+CxOujtiJzbIBhUAAAAABJY++3vOPySK0lj77e84/JIrdVZpGQA5UAAAAY3JnZpn/AKXtPu21bJjcmdmmf+l7T7ttW7RPBx+iPXQk8myAYVAAAAAAAAAAAAAAGNqcsVv3s1vSqbZMbU5YrfvZrelU27Qc8Toq7JLZAMKgAAAAAJL732y5x+SdWkvvfbLnH5J1azlCQAIoAAAAxukHjjIvfND0C8bJjdIPHGRe+aHoF43au8f7tXplJbIBhUAAAAAAAAAAAAAAY3THyXZl5hP+DZMbpj5Lsy8wn/Bu1Zx2D1094ScmyAYVAAAAAAEmFcX0e5j9sVaTCuL6Pcx+2K8k5qwEUAAAAAAAAAAAAAAAAAAAAAAABjdHfGGde+at6LbNkxujvjDOvfNW9FtmybtY8RPlT6YSMgBhUAAAASW3w687qTyVaS2+HXndSeSsZSkqwEUAAAAAAAAcfMGcsoZT3jqqzVg+Deyd1vPCF9St993OrdbndzQ3WrXDXq/jB2GIz5m3DMv31PCcJyzHH824xaT0bWwt6cm7mt5Yx/buKs3WpW8J5tUZpo+7NGEsJo64LG8afFcxZfwLDOGsbx3D8Pw79n/td3dSUaP7X/D+3NGEvX19br9dRh+I4fi1lRxPCr63vbO5khUo3FvVlqU6skfcmlmljGE0P+cHi+Wsq3WTs7aL8i43d07uTB8AxKvSjLCMaXs6E1KEY09cNeqSSpPLJ1oRhLH/AM2o0O0/Y19n2xtJZZcNts13ULSSWXcyyRmpUp60svW1at9mn60P3xiswl29u/hlj8bP5uZWhxCpvVxZVIyTz6qs3WkhrjH9ib9z58IS7Hd+BiTEzEJffKsScIS7Hd+BicIS7Hd+BimzK3hWJOEJdju/AxOEJdju/AxNmS8KxJwhLsd34GJwhLsd34GJsyXhWxulfsZs+nsG+8KDT8IS7Hd+Bix+lS+lny1Zw9jXMP8A57g8evSjD3MQoN2rKZ99wuqnvCVTFm7EnCEuyXXgYnCEuyXXgYsOzK3hWJOEJdkuvAxOEJdkuvAxNmS8KxJwhLsl14GJwhLsl14GJsyXhWJOEJdkuvAxOEJdkuvAxNmS8KxJwhLsl14GJwhLsl14GJsyXhWJOEJdkuvAxOEJdkuvAxNmS8KxJwhLsl14GJwhLsl14GJsyXhWJOEJdkuvAxOEJdku/AxNmS8K3Gzp2HY70ZdeamXcIS7Jd+Bi4+cr+WbKGOS+xbqGvDbqGuNKOr3qZ76LTPt6POO5MwqyX2HYF0Za+aldlnMm38suUMDl9iXUdWG2sNcKUdXvUrscIS7Jd+BiaVTPt6/Oe5ExZWJOEJdku/AxOEJdku/AxeGzJeFYk4Ql2S78DE4Ql2S78DE2ZLwrEnCEuyXfgYnCEuyXfgYmzJeFaTCeLLX4qX7DhCXZLvwMU2GX0JMPt5PYtzNuacsNctKMYR6zrZmyXi7qCThCXZLvwMThCXZLvwMXOzK3hWJOEJdku/AxOEJdku/AxNmS8KxJwhLsl34GJwhLsl34GJsyXhWJOEJdku/AxOEJdku/AxNmS8Mxoo7Gbzp7GfvCu2TCaK76WTLV5D2Lcx/+e4xHrUox93EK7YcIS7Jd+Bi3azpn33F6p7pTMWhWJOEJdku/AxOEJdku/AxYdmVvCsScIS7Jd+BicIS7Jd+BibMl4ViThCXZLvwMThCXZLvwMTZkvCsScIS7Jd+BicIS7Jd+BibMl4ViThCXZLvwMThCXZLvwMTZkvCsScIS7Jd+BicIS7Jd+BibMl4ViThCXZLvwMThCXZLvwMTZkvCsScIS7Jd+BicIS7Jd+BibMl4ZjK/KLnb+m+YmbJhMs30IaQ86zexbmO64N60KUdcP9xN7rYcIS7Jd+Bi3awpn20dGH6KUiYViThCXZLvwMThCXZLvwMWHZlbwrEnCEuyXfgYnCEuyXfgYmzJeFYk4Ql2S78DE4Ql2S78DE2ZLwrSQ41m5vDyonCEuyXfgYpoX0vCUZ/Ytz7xCGreo6/+KP7nUUyTMOoJOEJdku/AxOEJdku/Axc7Ml4ViThCXZLvwMThCXZLvwMTZkvCsScIS7Jd+BicIS7Jd+BibMl4ViThCXZLvwMThCXZLvwMTZkvDMYpyuZd6BxXz9k2TCYpfQjpZy9P7FuetgWKw1b1HX79Z/2bDhCXZLvwMW7S6Z9ngdH99SRMXlWJOEJdku/AxOEJdku/AxYdmVvCsScIS7Jd+BicIS7Jd+BibMl4ViThCXZLvwMThCXZLvwMTZkvCsScIS7Jd+BicIS7Jd+BibMl4ViThCXZLvwMThCXZLvwMTZkvCsScIS7Jd+BicIS7Jd+BibMl4ViThCXZLvwMThCXZLvwMTZkvCsScIS7Jd+BicIS7Jd+BibMl4ZjSV/hXvmsfztkwmke+hN1L/9luYasyWUevSjDX/xthwhLsl34GLdj0z7rg/e7pExdWJOEJdku/AxOEJdku/AxYdmVvCsScIS7Jd+BicIS7Hd+BibMl4ViThCXY7vwMThCXY7vwMTZkvCtJinF9bufxOEJdju/AxTYjfQnsqsnsW5l1w92alGEPddU0zeEmYs6gk4Ql2O78DE4Ql2O78DFzsyt4ViThCXY7vwMThCXY7vwMTZkvCsScIS7Hd+BicIS7Hd+BibMl4ViThCXY7vwMThCXY7vwMTZkvDhaU+THN/QOIejzu9hXFdnzen5MGX0o30J9GebZPYtzDdYFfw1xpRhCH/AGef3XdwvEJYYZaQ9iXXvFP/APhj/wDbBuqpn3Gjrq7UpeLuqJOEJdju/AxOEJdju/AxYdmVvCsScIS7Hd+BicIS7Hd+BibMl4ViThCXY7vwMThCXY7vwMTZkvCsScIS7Hd+BicIS7Hd+BibMl4ViThCXY7vwMThCXY7vwMTZkvCsScIS7Hd+BicIS7Hd+BibMl4ViThCXY7vwMThCXY7vwMTZkvCsScIS7Hd+BicIS7Hd+BibMl4Vsbog5P7DnF76XVafhCXY7vwMWP0R30JMg2EvsW5j/v73ry0oxh8Kqt2HTPuWJ10dq0vF27EnCEux3fgYnCEux3fgYsOzK3hWJOEJdju/AxOEJdju/AxNmS8KxJwhLsd34GJwhLsd34GJsyXhWJOEJdju/AxOEJdju/AxNmS8Fj77e84/JIrcuzvoS1LuPsW5juq+vrUox1fsS+6p4Ql2O78DF1VTN0iYsrEnCEux3fgYnCEux3fgYudmVvCsScIS7Hd+BicIS7Hd+BibMl4ViThCXY7vwMThCXY7vwMTZkvCtjcmdmmf8Ape0+7bVp+EJdju/AxY/Jt9CXOWfZvYtzHdYtaR1QpR1w/wDl1r7rdolM+xx+iPXQkzG5uxJwhLsd34GJwhLsd34GLDsyt4ViThCXY7vwMThCXY7vwMTZkvCsScIS7Hd+BicIS7Hd+BibMl4ViThCXY7vwMThCXY7vwMTZkvCsScIS7Hd+BicIS7Hd+BibMl4ViThCXY7vwMThCXY7vwMTZkvCsScIS7Hd+BicIS7Hd+BibMl4ViThCXY7vwMThCXY7vwMTZkvCtjanLFb97Nb0qm0/CEux3fgYsfUvoe2/bz+xbnsbrQ1b1HX8Kp/ubtBpm+J0VdkmYbsScIS7Hd+BicIS7Hd+Biw7MreFYk4Ql2O78DE4Ql2O78DE2ZLwrEnCEux3fgYnCEux3fgYmzJeFYk4Ql2O78DE4Ql2O78DE2ZLwX3vtlzj8k6ty7y+hNUtI+xbmG5r6+vSjDX+xN7inhCXY7vwMXU0zaEiYViThCXY7vwMThCXY7vwMXOzK3hWJOEJdju/AxOEJdju/AxNmS8KxJwhLsd34GJwhLsd34GJsyXhWxukHjjIvfND0C8afhCXY7vwMWPz/fQmxjI8fYtzDc5khHr0ow1/8AYbv3G7V1M+3+7V6ZSZhuxJwhLsd34GJwhLsd34GLDsyt4ViThCXY7vwMThCXY7vwMTZkvCsScIS7Hd+BicIS7Hd+BibMl4ViThCXY7vwMThCXY7vwMTZkvCsScIS7Hd+BicIS7Hd+BibMl4ViThCXY7vwMThCXY7vwMTZkvCsScIS7Hd+BicIS7Hd+BibMl4ViThCXY7vwMThCXY7vwMTZkvCtjdMfJdmXmE/wCDT8IS7Hd+Bix+mC+hPoxzJJ7FuZddhPDXNSjCEPcbtWUz79g9dPeEmYs3Yk4Ql2O78DE4Ql2O78DFh2ZW8KxJwhLsd34GJwhLsd34GJsyXhWJOEJdju/AxOEJdju/AxNmS8KxJwhLsd34GJwhLsd34GJsyXhWkwri+j3MfticIS7Hd+Bimw2+hJZUpPYtzNqh7stKMYe662Zsl4u6gk4Ql2O78DE4Ql2O78DFzsyt4ViThCXY7vwMThCXY7vwMTZkvCsScIS7Hd+BicIS7Hd+BibMl4ViThCXY7vwMThCXY7vwMTZkvCsScIS7Hd+BicIS7Hd+BibMl4ViThCXY7vwMThCXY7vwMTZkvCsScIS7Hd+BicIS7Hd+BibMl4ViThCXY7vwMThCXY7vwMTZkvCsScIS7Hd+BicIS7Hd+BibMl4ViThCXY7vwMThCXY7vwMTZkvCsScIS7Hd+BicIS7Hd+BibMl4ViThCXY7vwMThCXY7vwMTZkvCsScIS7Hd+BicIS7Hd+BibMl4ZjR3xhnXvmrei2zZMJo9voS4hnOPsW5jusyVY9alGOr/s1t7rYcIS7Hd+Bi3axpn3ifKn0wkTFlYk4Ql2O78DE4Ql2O78DFh2ZW8KxJwhLsd34GJwhLsd34GJsyXhWJOEJdju/AxOEJdju/AxNmS8K0lt8OvO6k8k4Ql2O78DF8LCrCtdXdSEk8muaTrTy6o/8P8ABYiYiS64ByoAAAAAAAAzGNaN8rY9jc2ZL2XF6GJVLeS0nr2GN3tjGejJNNNLJNC3rSQjCEZpo9eH72nDIZm/0dZVxPC7HCsQoYjcS4ZVmr2d1Pi13G9oTx164y3e+7/DXCMYR/b68Ot7nWdXAcv4PljC6WDYFZS2tpRjNGWSE0000000YxmnmmmjGaeeaMYxjNNGM0YxjGMYxdELiS7+GWPxs/m5laS7+GWPxs/m5lazlCRzAEUAAAAY3Sv2M2fT2DfeFBsmN0r9jNn09g33hQbtWcbhdVPdKsmyAYVAAAAAAAAAAAAAAHGzp2HY70Zdeamdlxs6dh2O9GXXmpnvovj0ecdyTJfYdgXRlr5qV2XGyX2HYF0Za+aldk0rx6/Oe6RkAPBQAAABJhPFlr8VL9itJhPFlr8VL9i8k5qwEUAAAAABjdFHYzedPYz94V2yY3RR2M3nT2M/eFdsm7WfG4vVPdKcoAGFQAAAAAAAAAAAAAGNyvyi52/pvmJmyY3K/KLnb+m+YmbJu1j40dGH6KUgAYVAAAAEkONZubw8qKtJDjWbm8PKisc0lWAigAAAAAMbinK5l3oHFfP2TZMbinK5l3oHFfP2TZN2l+HgdH99aRnIAwqAAAAAAAAAAAAAAxukr/CvfNY/nbJjdJX+Fe+ax/O2Tdj8Lg/e7pGYAwqAAAAJMU4vrdz+KtJinF9bufxWnOEnJWAigAAAAAMvpT5Mc39A4h6PO72FcV2fN6fkwcHSnyY5v6BxD0ed3sK4rs+b0/Jg3VcDR11dqU5qgGFQAAAAAAAAAAAAABjdEHJ/Yc4vfS6rZMbog5P7DnF76XVbsPgsTro7Yic2yAYVAAAAAASWPvt7zj8kitJY++3vOPySK3VWaRkAOVAAAAGNyZ2aZ/6XtPu21bJjcmdmmf8Ape0+7bVu0Twcfoj10JPJsgGFQAAAAAAAAAAAAABjanLFb97Nb0qm2TG1OWK372a3pVNu0HPE6KuyS2QDCoAAAAACS+99sucfknVpL732y5x+SdWs5QkACKAAAAMbpB44yL3zQ9AvGyY3SDxxkXvmh6BeN2rvH+7V6ZSWyAYVAAAAAAAAAAAAAAGN0x8l2ZeYT/g2TG6Y+S7MvMJ/wbtWcdg9dPeEnJsgGFQAAAAABJhXF9HuY/bFWkwri+j3MftivJOasBFAAAAAAAAAAAAAAAAAAAAAAAAY3R3xhnXvmrei2zZMbo74wzr3zVvRbZsm7WPET5U+mEjIAYVAAAAElt8OvO6k8lWktvh153UnkrGUpKsBFAAAAAAAAAAAASXfwyx+Nn83MrSXfwyx+Nn83MrWcoSOYAigAAADG6V+xmz6ewb7woNkxulfsZs+nsG+8KDdqzjcLqp7pVk2QDCoAAAAAAAAAAAAAA42dOw7HejLrzUzsuNnTsOx3oy681M99F8ejzjuSZL7DsC6MtfNSuy42S+w7AujLXzUrsmlePX5z3SMgB4KAAAAJMJ4stfipfsVpMJ4stfipfsXknNWAigAAAAAMboo7Gbzp7GfvCu2TG6KOxm86exn7wrtk3az43F6p7pTlAAwqAAAAAAAAAAAAAAxuV+UXO39N8xM2TG5X5Rc7f03zEzZN2sfGjow/RSkADCoAAAAkhxrNzeHlRVpIcazc3h5UVjmkqwEUAAAAABjcU5XMu9A4r5+ybJjcU5XMu9A4r5+ybJu0vw8Do/vrSM5AGFQAAAAAAAAAAAAAGN0lf4V75rH87ZMbpK/wr3zWP52ybsfhcH73dIzAGFQAAABJinF9bufxVpMU4vrdz+K05wk5KwEUAAAAABl9KfJjm/oHEPR53ewriuz5vT8mDg6U+THN/QOIejzu9hXFdnzen5MG6rgaOurtSnNUAwqAAAAAAAAAAAAAAMbog5P7DnF76XVbJjdEHJ/Yc4vfS6rdh8FiddHbETm2QDCoAAAAACSx99vecfkkVpLH3295x+SRW6qzSMgByoAAAAxuTOzTP8A0vafdtq2TG5M7NM/9L2n3bat2ieDj9EeuhJ5NkAwqAAAAAAAAAAAAAAMbU5YrfvZrelU2yY2pyxW/ezW9Kpt2g54nRV2SWyAYVAAAAAASX3vtlzj8k6tJfe+2XOPyTq1nKEgARQAAABjdIPHGRe+aHoF42TG6QeOMi980PQLxu1d4/3avTKS2QDCoAAAAAAAAAAAAAAxumPkuzLzCf8ABsmN0x8l2ZeYT/g3as47B66e8JOTZAMKgAAAAACTCuL6Pcx+2KtJhXF9HuY/bFeSc1YCKAADLYno+scTv6+IT5lzTbzV5t3GlbY3cUqUsf4SySzapYf8oJvaww/+bs5fWG69ZtpwtFmImcWb9P8Aym9shjfaww/+bs5fWG69Y9rDD/5uzl9Ybr1l9jonzZ/L/wCReWyHlWjrJcMyZHwXHcUzjnCe7vbWWtWmkx+5lhGaOv3IQm6zR+1hh/8AN2cvrDdes9cfRNG0fFqwq8Wb0zMT/L8N3xSJmd7ZDG+1hh/83Zy+sN16x7WGH/zdnL6w3XrPL2OifNn8v/kt5bIBhUAAAAAAAAAAABjdHfGGde+at6LbNkxujvjDOvfNW9FtmybtY8RPlT6YSMgBhUAAAASW3w687qTyVaS2+HXndSeSsZSkqwEUAAAAAAAAAAABJd/DLH42fzcytJd/DLH42fzcytZyhI5gCKA4eeMw1sp5RxXMlvayXNXD7aavJSnmjLLPGH7oxhr1QemFhVY+JThUZ1TER5yZO4Mb7I0xf5Pk36Suv0D2Rpi/yfJv0ldfoNXuFX26PzR+qXbJjdK/YzZ9PYN94UD2Rpi/yfJv0ldfoOTmbB9LmZsOpYdXsMoUZaV9Z3sJpMQuoxjGhcSVoS9eh7kd71f8tetq0HRfYaTh4leJRaKomf5o5SkzeHpAxvsjTF/k+TfpK6/QPZGmL/J8m/SV1+gy+4Vfbo/NH6rdshjfZGmL/J8m/SV1+gmrZm0hYLiuC2+ZcHy7CzxfEJcP3dje16lSSaanUnhNqnpSw1aqcf3/AL4LGrsSrdTVTM753VRyi/xLt2AwKAAAAAAAAAAONnTsOx3oy681M7LjZ07Dsd6MuvNTPfRfHo847kmS+w7AujLXzUrsuNkvsOwLoy181K7JpXj1+c90jIAeCgAAACTCeLLX4qX7FaTCeLLX4qX7F5JzVgIoAAAAADG6KOxm86exn7wrtkxuijsZvOnsZ+8K7ZN2s+Nxeqe6U5QAMKgAAAAAAAAAAAAAMblflFzt/TfMTNkxuV+UXO39N8xM2TdrHxo6MP0UpAAwqAAAAJIcazc3h5UVaSHGs3N4eVFY5pKsBFAAAAAAY3FOVzLvQOK+fsmyY3FOVzLvQOK+fsmybtL8PA6P760jOQBhUAAAAAAAAAAAAABjdJX+Fe+ax/O2TG6Sv8K981j+dsm7H4XB+93SMwBhUAAAASYpxfW7n8VaTFOL63c/itOcJOSsBFAAAAAAZfSnyY5v6BxD0ed3sK4rs+b0/Jg4OlPkxzf0DiHo87vYVxXZ83p+TBuq4Gjrq7UpzVAMKgAAAAAAAAAAAAADG6IOT+w5xe+l1WyY3RByf2HOL30uq3YfBYnXR2xE5tkAwqAAAAAAksffb3nH5JFaSx99vecfkkVuqs0jIAcqAAAAMbkzs0z/ANL2n3batkxuTOzTP/S9p922rdong4/RHroSeTZAMKgAAAAAAAAAAAAADG1OWK372a3pVNsmNqcsVv3s1vSqbdoOeJ0VdklsgGFQAAAAAEl977Zc4/JOrSX3vtlzj8k6tZyhIAEUAAAAY3SDxxkXvmh6BeNkxukHjjIvfND0C8btXeP92r0yktkAwqAAAAAAAAAAAAAAMbpj5Lsy8wn/AAbJjdMfJdmXmE/4N2rOOweunvCTk2QDCoAAAAAAkwri+j3MftirSYVxfR7mP2xXknNWAigAAAAAMboc5Lstcwk/FsmN0Ocl2WuYSfi2TdrPjcbrq7ylOUADCoAAAAAAAAAAAAADG6O+MM6981b0W2bJjdHfGGde+at6LbNk3ax4ifKn0wkZADCoAAAAktvh153Unkq0lt8OvO6k8lYylJVgIoAAAAAAAAAAACS7+GWPxs/m5laS7+GWPxs/m5lazlCRzAEUYvTNCaOizM8JZtzNHD6kIR1a9Uet120cnNmXqGbMt4jlu5ualvSxGhNQmq04QjNJCP74a+tr/wDNq0HFpwNKwsWvKmqmZ8omJSd8OH1N6S+2ba/QFP8AVOpvSX2zbX6Ap/qnUhnrtt4p9F2P6R1IZ67beKfRdj+k+l7X/rYX+n//ACQ6m9JfbNtfoCn+qdTekvtm2v0BT/VOpDPXbbxT6Lsf0nBznYaQstYTQxC10qYhVnq4jY2UZamF2WqEte5p0Zo9al7sIVIxh/zg9MHax8SnCoxcK8zaP/8AP4//AKknc73U3pL7Ztr9AU/1Tqb0l9s21+gKf6p1IZ67beKfRdj+kdSGeu23in0XY/pPP2v/AFsL/T//AJKdTekvtm2v0BT/AFWfzLhGb7DHcmVsfzjRxW3jmGnLLQp4ZJbxhP7GuNU0ZoTzRjCENcNWr9/u9ZoOpDPXbbxT6Lsf0nwlyBjt1imF3+P6QcRxSjhN5C+pW09ja0pZqsJJ5IRjNTpwm1aqk3W1vXB0mnCqmqvFw5i05Ydp3xMbp9nFvxhJhtQH552AAAAAAAAAAONnTsOx3oy681M7LjZ07Dsd6MuvNTPfRfHo847kmS+w7AujLXzUrsuNkvsOwLoy181K7JpXj1+c90jIAeCgAAACTCeLLX4qX7FaTCeLLX4qX7F5JzVgIoAAAAADG6KOxm86exn7wrtkxuijsZvOnsZ+8K7ZN2s+Nxeqe6U5QAMKgAAAAAAAAAAAAAMblflFzt/TfMTNkxuV+UXO39N8xM2TdrHxo6MP0UpAAwqAAAAJIcazc3h5UVaSHGs3N4eVFY5pKsBFAAAAAAY3FOVzLvQOK+fsmyY3FOVzLvQOK+fsmybtL8PA6P760jOQBhUAAAAAAAAAAAAABjdJX+Fe+ax/O2TG6Sv8K981j+dsm7H4XB+93SMwBhUAAAASYpxfW7n8VaTFOL63c/itOcJOSsBFAAAAAAZfSnyY5v6BxD0ed3sK4rs+b0/Jg4OlPkxzf0DiHo87vYVxXZ83p+TBuq4Gjrq7UpzVAMKgAAAAAAAAAAAAADG6IOT+w5xe+l1WyY3RByf2HOL30uq3YfBYnXR2xE5tkAwqAAAAAAksffb3nH5JFaSx99vecfkkVuqs0jIAcqAAAAMbkzs0z/0vafdtq2TG5M7NM/8AS9p922rdong4/RHroSeTZAMKgAAAAAAAAAAAAADG1OWK372a3pVNsmNqcsVv3s1vSqbdoOeJ0VdklsgGFQAAAAAEl977Zc4/JOrSX3vtlzj8k6tZyhIAEUAAAAY3SDxxkXvmh6BeNkxukHjjIvfND0C8btXeP92r0yktkAwqAAAAAAAAAAAAAAMbpj5Lsy8wn/BsmN0x8l2ZeYT/AIN2rOOweunvCTk2QDCoAAAAAAkwri+j3MftirSYVxfR7mP2xXknNWAigAAAAAMboc5Lstcwk/FsmN0Ocl2WuYSfi2TdrPjcbrq7ylOUADCoAAAAAAAAAAAAADG6O+MM6981b0W2bJjdHfGGde+at6LbNk3ax4ifKn0wkZADCoAAAAktvh153Unkq0lt8OvO6k8lYylJVgIoAAAAAAAAAAACS7+GWPxs/m5laS7+GWPxs/m5lazlCRzAEUAAAAY3Sv2M2fT2DfeFBsmN0r9jNn09g33hQbtWcbhdVPdKsmyAYVAAAAAAAAAAAAAAHGzp2HY70Zdeamdlxs6dh2O9GXXmpnvovj0ecdyTJfYdgXRlr5qV2XGyX2HYF0Za+aldk0rx6/Oe6RkAPBQAAABJhPFlr8VL9itJhPFlr8VL9i8k5qwEUAAAAABjdFHYzedPYz94V2yY3RR2M3nT2M/eFdsm7WfG4vVPdKcoAGFQAAAAAAAAAAAAAGNyvyi52/pvmJmyY3K/KLnb+m+YmbJu1j40dGH6KUgAYVAAAAEkONZubw8qKtJDjWbm8PKisc0lWAigAAAAAMbinK5l3oHFfP2TZMbinK5l3oHFfP2TZN2l+HgdH99aRnIAwqAAAAAAAAAAAAAAxukr/CvfNY/nbJjdJX+Fe+ax/O2Tdj8Lg/e7pGYAwqAAAAJMU4vrdz+KtJinF9bufxWnOEnJWAigAAAAAMvpT5Mc39A4h6PO72FcV2fN6fkwcHSnyY5v6BxD0ed3sK4rs+b0/Jg3VcDR11dqU5qgGFQAAAAAAAAAAAAABjdEHJ/Yc4vfS6rZMbog5P7DnF76XVbsPgsTro7Yic2yAYVAAAAAASWPvt7zj8kitJY++3vOPySK3VWaRkAOVAAAAGNyZ2aZ/wCl7T7ttWyY3JnZpn/pe0+7bVu0Twcfoj10JPJsgGFQAAAAAAAAAAAAABjanLFb97Nb0qm2TG1OWK372a3pVNu0HPE6KuyS2QDCoAAAAACS+99sucfknVpL732y5x+SdWs5QkACKAAAAMbpB44yL3zQ9AvGyY3SDxxkXvmh6BeN2rvH+7V6ZSWyAYVAAAAAAAAAAAAAAGN0x8l2ZeYT/g2TG6Y+S7MvMJ/wbtWcdg9dPeEnJsgGFQAAAAABJhXF9HuY/bFWkwri+j3MftivJOasBFAAAAAAY3Q5yXZa5hJ+LZMboc5Lstcwk/Fsm7WfG43XV3lKcoAGFQAAAAAAAAAAAAAGN0d8YZ175q3ots2TG6O+MM6981b0W2bJu1jxE+VPphIyAGFQAAABJbfDrzupPJVpLb4ded1J5KxlKSrARQAAAAAAAAAAAEl38MsfjZ/NzK0l38MsfjZ/NzK1nKEjmAIoAAAAxulfsZs+nsG+8KDZMbpX7GbPp7BvvCg3as43C6qe6VZNkAwqAAAAAAAAAAAAAAONnTsOx3oy681M7LjZ07Dsd6MuvNTPfRfHo847kmS+w7AujLXzUrsuNkvsOwLoy181K7JpXj1+c90jIAeCgAAACTCeLLX4qX7FaTCeLLX4qX7F5JzVgIoAAAAADG6KOxm86exn7wrtkxuijsZvOnsZ+8K7ZN2s+Nxeqe6U5QAMKgAAAAAAAAAAAAAMblflFzt/TfMTNkxuV+UXO39N8xM2TdrHxo6MP0UpAAwqAAAAJIcazc3h5UVaSHGs3N4eVFY5pKsBFAAAAAAY3FOVzLvQOK+fsmyY3FOVzLvQOK+fsmybtL8PA6P760jOQBhUAAAAAAAAAAAAABjdJX+Fe+ax/O2TG6Sv8K981j+dsm7H4XB+93SMwBhUAAAASYpxfW7n8VaTFOL63c/itOcJOSsBFAAAAAAZfSnyY5v6BxD0ed3sK4rs+b0/Jg4OlPkxzf0DiHo87vYVxXZ83p+TBuq4Gjrq7UpzVAMKgAAAAAAAAAAAAADG6IOT+w5xe+l1WyY3RByf2HOL30uq3YfBYnXR2xE5tkAwqAAAAAAksffb3nH5JFaSx99vecfkkVuqs0jIAcqMHfV85Y5n3GMAwXNkmD2eFYfYXEJYYfTuI1J681xCaMYzR62qFGX5W8Y3A+VfNvRGDeXet+gzsU42JaJmmm8XiJ/z0xlMTGUyknUvpF7aX/RKH9zqX0i9tL/olD+7ZCfxDG+FH+nR+0sxvUvpF7aX/RKH90Fho8zthuIYnidppOnlr4vXkuLqMcGoRhNPJSkpSxhDX1v2KcsP/R6COqdZ6RTExEU790/yUb99/s/GILQxvUvpF7aX/RKH9zqX0i9tL/olD+7ZDn+IY3wo/wBOj9pZjepfSL20v+iUP7vv0dYrjWJ4ZiVPHr+S9ucOxe7sIXEtGWlvklKfcyxjLL1oRatjdGXwfMnfNiXnXt7edJ0XEmumm8TTa1NNM8+cRBa0tkA+WoAAAAAAAAAAxtTlit+9mt6VTbJjanLFb97Nb0qm3aDnidFXZJbIBhUAAAAABJfe+2XOPyTq0l977Zc4/JOrWcoSABFAAAAGN0g8cZF75oegXjZMbpB44yL3zQ9AvG7V3j/dq9MpLZAMKgAAAAAAAAAAAAADG6Y+S7MvMJ/wbJjdMfJdmXmE/wCDdqzjsHrp7wk5NkAwqAAAAAAJMK4vo9zH7Yq0mFcX0e5j9sV5JzVgIoAAAAADG6HOS7LXMJPxbJjdDnJdlrmEn4tk3az43G66u8pTlAAwqAAAAAAAAAAAAAAxujvjDOvfNW9FtmyY3R3xhnXvmrei2zZN2seInyp9MJGQAwqAAAAJLb4ded1J5KtJbfDrzupPJWMpSVYCKAAAAAAAAAAAAku/hlj8bP5uZWku/hlj8bP5uZWs5QkcwBFAAAAGN0r9jNn09g33hQbJjdK/YzZ9PYN94UG7VnG4XVT3SrJsgGFQAAAAAAAAAAAAABxs6dh2O9GXXmpnZcbOnYdjvRl15qZ76L49HnHckyX2HYF0Za+aldlxsl9h2BdGWvmpXZNK8evznukZADwUAAAASYTxZa/FS/YrSYTxZa/FS/YvJOasBFAAAAAAY3RR2M3nT2M/eFdsmN0UdjN509jP3hXbJu1nxuL1T3SnKABhUAAAAAAAAAAAAABjcr8oudv6b5iZsmNyvyi52/pvmJmybtY+NHRh+ilIAGFQAAABJDjWbm8PKirSQ41m5vDyorHNJVgIoAAAAADG4pyuZd6BxXz9k2TG4pyuZd6BxXz9k2Tdpfh4HR/fWkZyAMKgAAAAAAAAAAAAAMbpK/wr3zWP52yY3SV/hXvmsfztk3Y/C4P3u6RmAMKgAAACTFOL63c/irSYpxfW7n8VpzhJyVgIoAAAAADL6U+THN/QOIejzu9hXFdnzen5MHB0p8mOb+gcQ9Hnd7CuK7Pm9PyYN1XA0ddXalOaoBhUAAAAAAAAAAAAAAY3RByf2HOL30uq2TG6IOT+w5xe+l1W7D4LE66O2InNsgGFQAAAAAElj77e84/JIrSWPvt7zj8kit1VmkZADlRjcD5V829EYN5d62TG4Hyr5t6Iwby71u0Twcfoj10JPJsgGFQAAABjdGXwfMnfNiXnWyY3Rl8HzJ3zYl51uwOFxfOnvKc2yAYVAAAAAAAAAAGNqcsVv3s1vSqbZMbU5YrfvZrelU27Qc8Toq7JLZAMKgAAAAAJL732y5x+SdWkvvfbLnH5J1azlCQAIoAAAAxukHjjIvfND0C8bJjdIPHGRe+aHoF43au8f7tXplJbIBhUAAAAAAAAAAAAAAY3THyXZl5hP+DZMbpj5Lsy8wn/AAbtWcdg9dPeEnJsgGFQAAAAABJhXF9HuY/bFWkwri+j3MftivJOasBFAAAAAAY3Q5yXZa5hJ+LZMboc5Lstcwk/Fsm7WfG43XV3lKcoAGFQAAAAAAAAAAAAAGN0d8YZ175q3ots2TG6O+MM6981b0W2bJu1jxE+VPphIyAGFQAAABJbfDrzupPJVpLb4ded1J5KxlKSrARQAAAAAAAAAAAEl38MsfjZ/NzK0l38MsfjZ/NzK1nKEjmAIoAAAAxulfsZs+nsG+8KDZMbpX7GbPp7BvvCg3as43C6qe6VZNkAwqAAAAAAAAAAAAAAONnTsOx3oy681M7LjZ07Dsd6MuvNTPfRfHo847kmS+w7AujLXzUrsuNkvsOwLoy181K7JpXj1+c90jIAeCgAAACTCeLLX4qX7FaTCeLLX4qX7F5JzVgIoAAAAADG6KOxm86exn7wrtkxuijsZvOnsZ+8K7ZN2s+Nxeqe6U5QAMKgAAAAAAAAAAAAAMblflFzt/TfMTNkxuV+UXO39N8xM2TdrHxo6MP0UpAAwqAAAAJIcazc3h5UVaSHGs3N4eVFY5pKsBFAAAAAAY3FOVzLvQOK+fsmyY3FOVzLvQOK+fsmybtL8PA6P760jOQBhUAAAAAAAAAAGW0mYriuC5Nu77BL6Nne+yLOhTrwpy1I04VbqlTmjCWeEZYx3M8fdgm6kM9dtvFPoux/SbcLQ4rwYxq8SmmJmYi+1fdETOVM/GEu2QxvUhnrtt4p9F2P6R1IZ67beKfRdj+kvumD8+j8K/2F/oaSv8K981j+dsnn+KaNs1Yz7E4Q0q4rU9g3VO9oasNspdzVk17mPWpdf3Y9aPWXdSGeu23in0XY/pNOLhYFeDh4cY9N6b8q+c9CXn4NkMb1IZ67beKfRdj+kdSGeu23in0XY/pM3umD8+j8K/2Lf6NkPPZpc5Zbzllixvs93eL2WL3F1Qr0K9ha0oapLWpUljCanJCaEd1LD970J5aTo3u+zMVRVFUXiYv8ZjnETnE8iJuAMyiTFOL63c/irSYpxfW7n8VpzhJyVgIoAAJ8Qqz0LC5rUptzPTozzSx1a9UYSxjB59k/CdIGZMpYJmK50q4jSq4ph1te1KcmF2W5kmq0pZ4whrpa9UIzNeBosY2HOLVXFMRMRv2s5vP+WmfgkzZ6SMb1IZ67beKfRdj+kdSGeu23in0XY/pO/dMH59H4V/sL/RVpT5Mc39A4h6PO72FcV2fN6fkwYzFtHmbMcwq9wXE9KuK1bPELepa3FOGG2Uu7pzyxlmhrhShGGuEY9eHXUUsl52oUpKNLSzikslOWEssOC7GOqEIaof8A8TTVhYE6NTg+3pvFUzlXziI+x9E33vZtRjepDPXbbxT6Lsf0jqQz1228U+i7H9Jm90wfn0fhX+xb/Rsh5nnCzz9lLAauYKWk2+vI21e2ljQq4ZZyyVJZ68kk0IxlpwjDrTR9yL0xxj6L7HDpxKa4qiZmN184tfOI+METcAZFAAAAAAAecYHQzxmu5xu8paRL3DaNpjN5Y0bajh9pPLJTpT6pf2p6cZox1fxjFq0fRvb01VzXFMU23zfn5RKTNno4xvUhnrtt4p9F2P6R1IZ67beKfRdj+k9PdMH59H4V/sL/AEbJjdEHJ/Yc4vfS6p1IZ67beKfRdj+kiwbRvmnAMPp4VhWlPFaNrSmqTySRw2ym1Rnnmnm681OMf+KaLTThYFOj14M49N5qpnKvlFUT/k+sJvvezfjG9SGeu23in0XY/pHUhnrtt4p9F2P6TN7pg/Po/Cv9i3+jZDD3mVs921pXuZdLOJzRpU5p4Qjhdj19UNf/APidrIWKXuOZFy5jWJ1YVbzEMJs7q4qQlhLu6k9GWaaOqGqENcYx60Os5xdEjDwva0YlNUXtu2ucTPOmPgXd4BjUABJY++3vOPySK0lj77e84/JIrdVZpGQA5UY3A+VfNvRGDeXetkxuB8q+beiMG8u9btE8HH6I9dCTybIBhUAAAAY3Rl8HzJ3zYl51smN0ZfB8yd82JedbsDhcXzp7ynNsgGFQAAAAAAGDz3ZVcYznlPAp8XxaytLqniFSvLh+IVrSapGSSlGTdTUppYxhCMY9aP8AFo0XAjSMTYqm0Wmb2v8A0xM5bvgkzZvBjfatwf8AmXOX1ov/ANU9q3B/5lzl9aL/APVe3stD+bV+T/yN7ZMbU5YrfvZrelUz2rcH/mXOX1ov/wBV9EdEGWo3kMRjjWbPZcKUaEK/VJe75CnGMIxk3W+a9zrhCOr3NcGjR50LBmq+JVviY/ojn95JvLcjG+1bg/8AMucvrRf/AKp7VuD/AMy5y+tF/wDqs/stD+bV+T/yXe2QxvtW4P8AzLnL60X/AOqkyTYVMEz9mjAaWL4veWdDD8KuKUmIYjWu4056k13CeMsas00ZdcJJNer/AO2CzouBXh114WJMzTF7TTbnEZ7U/EvLegMCgAJL732y5x+SdWkvvfbLnH5J1azlCQAIoAAAAxukHjjIvfND0C8bJjdIPHGRe+aHoF43au8f7tXplJbIBhUAAAAAAAAAAAAAAY3THyXZl5hP+DZMbpj5Lsy8wn/Bu1Zx2D1094ScmyAYVAAAAAAEmFcX0e5j9sVaTCuL6Pcx+2K8k5qwEUAAAAABjdDnJdlrmEn4tkxuhzkuy1zCT8WybtZ8bjddXeUpygAYVAAAAAAAAAAAAAAY3R3xhnXvmrei2zZMbo74wzr3zVvRbZsm7WPET5U+mEjIAYVAAAAElt8OvO6k8lWktvh153UnkrGUpKsBFAAAAAAAAHnOm/M2eMpZQuccyncYbZ0raNDfrivJNWrxjPXkp7inTjCEkvWnjHdzRm9zVuOvuoejMjpXyjiWesi3+WMIr21G6uqlvNJPczTS04Qp15KkdcZZZo+5LHV1vd1LGe8lFnTHccus7YBo8wDGK2DzYlbXWJXmIUKNKpWp0KEZJYU6UK0s9OE009SGuM0k2qWEdUNcYRh9ui/MmM4xRx/AcxXkL3Ecs4vVwupeQoy0o3VOEklSlVmlk/ZhPGSpCE25hCGuEdUIa9UP7nLKeYLnNWBZ7ylHD6uJYPSubKtZ39eehRuravuYzQ32SSpNJNLNTlmh+xNCPXh1vdV6Psp3+WLLE7vGrmhWxbHsSq4rfex4zRo0qk8JZZaVOM2qMZZJJJJd1GEIzaox1Q16oXdZObv3fwyx+Nn83MrQ4hSp17iypVZYTSzVZtcP/wDiZ8+CsP2aX5Yk2tF033lWJOCsP2aX5YnBWH7NL8sU3LvViTgrD9ml+WJwVh+zS/LE3G9WJOCsP2aX5YnBWH7NL8sTcb1bG6V+xmz6ewb7woNPwVh+zS/LFj9KmG2NPLVnNJbywjHHcHh7sfcjiFCEW7VlvfcLqp7pVezdiTgrD9ml+WJwVh+zS/LFh3LvViTgrD9ml+WJwVh+zS/LE3G9WJOCsP2aX5YnBWH7NL8sTcb1Yk4Kw/ZpflicFYfs0vyxNxvViTgrD9ml+WJwVh+zS/LE3G9WJOCsP2aX5YnBWH7NL8sTcb1Yk4Kw/ZpflicFYfs0vyxNxvVjyPRnowyVj+QsDxnF8Mubm9vLSWrXqzYjcwjPPHXrjqhUhD5Gm9pnRz/kVf6Suv1H08fRdD0fFqwasWq9MzH9Ecpt8xImZi7bONnTsOx3oy681M4XtM6Of8ir/SV1+o+M+hbRtVkmp1MAqzyTwjLNLNiN1GEYR92EYb45wo0HDxKa/aV7pif6I/3De7+S+w7AujLXzUrssRLoX0bySwkkwGtLLLDVCEMRuoQhDwj++0zo5/yKv9JXX6hixoOJiVV+0r3zM/0R/uG9thifaZ0c/wCRV/pK6/UZnSXoxyVl/IWOY1g+GXFte2dpPVoVYYhczRknh7kdUakYf/2dYGi6HpGLTg04tV6piI/kjnNvmEzMPXBJwVh+zS/LE4Kw/Zpfli+ZuXerEnBWH7NL8sTgrD9ml+WJuN6tJhPFlr8VL9hwVh+zS/LFNhmG2VTD7epPbyxmmpyxjHXHr9Z1usm+7qCTgrD9ml+WJwVh+zS/LFzuXerEnBWH7NL8sTgrD9ml+WJuN6seV5b0f5UzTjWb7zHbCvc1bfH6ltSj7Nr04SUoW9CMJYQknhDVrmmj7n73e9pnRz/kVf6Suv1H0cXRtEwKtjExKr2id1EW3xE/bj4/BLzLbDE+0zo5/wAir/SV1+oe0zo5/wAir/SV1+o8/Z6D8yv8kf7i732aKOxm86exn7wrtkw9PQro1pSxlpZfqyQjNGaMJcRuoQ1xjrjH3z3YxjGMf+cXy9pnRz/kVf6Suv1GjSqtB0jHrxvaVxtTM/0Rz/8A2JF4izbDE+0zo5/yKv8ASV1+oe0zo5/yKv8ASV1+oz+z0H5lf5I/3F3tsMNojsra60aZduLmnvtWpYyTTzzTRjGaPX68Y62u4Kw/Zpfli8dJwY0fGrwZm+zMx+E2ImZi6sScFYfs0vyxOCsP2aX5YvDcb1Yk4Kw/ZpflicFYfs0vyxNxvViTgrD9ml+WJwVh+zS/LE3G9WJOCsP2aX5YnBWH7NL8sTcb1Yk4Kw/ZpflicFYfs0vyxNxvViTgrD9ml+WJwVh+zS/LE3G9mMr8oudv6b5iZsmEyzhtlNpDzrJG3ljLLwbqhrj1tdCZsOCsP2aX5Yt2sLe2jow/RSkXViTgrD9ml+WJwVh+zS/LFh3LvViTgrD9ml+WJwVh+zS/LE3G9WJOCsP2aX5YnBWH7NL8sTcb1aSHGs3N4eVE4Kw/ZpflimhhtlwlGn7Hl3O8Qm1a4+7uouotvJu6gk4Kw/ZpflicFYfs0vyxc7jerEnBWH7NL8sTgrD9ml+WJuN6sScFYfs0vyxOCsP2aX5Ym43qxJwVh+zS/LE4Kw/ZpflibjezGKcrmXegcV8/ZNkwmKYbYw0s5epwt5dzHAsVjGGuPuwrWf8AeLYcFYfs0vyxbtLt7PA6P760i95ViTgrD9ml+WJwVh+zS/LFh3LvViTgrD9ml+WJwVh+zS/LE3G9WJOCsP2aX5YnBWH7NL8sTcb1Yk4Kw/ZpflicFYfs0vyxNxvViTgrD9ml+WJwVh+zS/LE3G9WJOCsP2aX5YnBWH7NL8sTcb2Y0u9gtxz/AA306g2TC6WMPs6OSa9WlQllmlv8N1R1x26g3TdiW9xw7fbr7YZGYAwKAAAAxucOzrIfP770Gs2TFZ1pU6+dsiUqskJpY397rhHmNZquCsP2aX5Yt+lW9jgX+xPrrcxe8qxJwVh+zS/LE4Kw/Zpfliw7l3q0mKcX1u5/E4Kw/ZpflimxHDbGnZVZ5LeWE0IdaOuP8XVNrwTezqCTgrD9ml+WJwVh+zS/LFzuN6sScFYfs0vyxOCsP2aX5Ym43v7ivFd5zep5MXB0WcmOUOgcP9HkdPFMLsIYZdxhbS9ahU/fH/7YuZos5McodA4f6PI2029yqt9untUc2oAYVAAAAY3S/wAn9/ziy9LpNkxmmCWE2j7EJZoa4Rr2UI+N0mo4Kw/Zpfli3129xw7/AG6+2GnNWJOCsP2aX5YnBWH7NL8sWHcb1Yk4Kw/ZpflicFYfs0vyxNxvViTgrD9ml+WJwVh+zS/LE3G9WJOCsP2aX5YnBWH7NL8sTcb1bG6Mvg+ZO+bEvOtPwVh+zS/LFltF8ktO0zHTkhqllzLiUIQ/hDfW7Bt7pi2+NPeU33bQBgdAAAAJcV4rvOb1PJi4Oizkxyh0Dh/o8jvYrxXec3qeTFl9F+G2NTRnlKee3ljNNgVhGMdcevH2PI3UW9yrv9untUk5tkJOCsP2aX5YnBWH7NL8sWLcb1Yk4Kw/ZpflicFYfs0vyxNxvLH3295x+SRW5dnhtlPUu4TW8sYSV9zDrx60NxL/AHU8FYfs0vyxdVWukXsrEnBWH7NL8sTgrD9ml+WLncu9WxuB8q+beiMG8u9afgrD9ml+WLzuF7juC6VMzU8s5Thi0tTCcJjWhC+kt96jCe81f8cI7rXrj7nubn/m+joGHOLRj0UzvmiM5iI/ro5zMQk8np4xvVRpF7Vv/W6H9jqo0i9q3/rdD+zz/h+N8aP9Sj9y3bIY3qo0i9q3/rdD+x1UaRe1b/1uh/Y/h+N8aP8AUo/cXbIY3qo0i9q3/rdD+x1UaRe1b/1uh/Y/h+N8aP8AUo/cXbJjdGXwfMnfNiXnTqo0i9q3/rdD+yDRTbQv8Nx27xTDIW11UzDiE1WjGrvm9zb515d1DrR1fxg0xoteBomLNcxnTlVTV8fhMpffuegiTgrD9ml+WJwVh+zS/LF8ncu9WJOCsP2aX5YnBWH7NL8sTcb1Yk4Kw/ZpflicFYfs0vyxNxvViTgrD9ml+WJwVh+zS/LE3G9WxuZOUvJnN8U83SafgrD9ml+WLJY7aW9tpMybGhShJurfFNer9/8Au6Tdq+3tZ6MT0VJN24AYHQAAAAxuB8q+beiMG8u9bJh8Ktbe50r5s3+lCfc4Rg+rX+7XPet2ieFj9EeuhJ5NwJOCsP2aX5YnBWH7NL8sWLcb1Yk4Kw/ZpflicFYfs0vyxNxvL732y5x+SdW5d5htlJUtIS28sIT19zHrx68NxN/ZTwVh+zS/LF1NrQb1Yk4Kw/ZpflicFYfs0vyxc7jerEnBWH7NL8sWM0r4TYVcvYdaxozS07vHsJtq0KdSaSM1KpeUpZ5dcsYRhrljGHWj+9o0XAp0nGowb22piL2/5JmYi7fDE+0zo5/yKv8ASV1+oe0zo5/yKv8ASV1+o9fZ6D8yv8kf7hvbZjdIPHGRe+aHoF4+v2mdHP8AkVf6Suv1Hwn0KaNKsZJqmXqk8ac27kjNiF1Hczaow1w/3nWjqjGH/rFo0arQcDE25xK53TH9FPOJj5n1Sby3IxPtM6Of8ir/AEldfqHtM6Of8ir/AEldfqM/s9B+ZX+SP9xd7bDE+0zo5/yKv9JXX6jjVMkZayvpHytRwOxq29O9t8R9kSTXdarCpuJKcZdcJ54+5uo+5/F6UaNomNenDxKrxFU76IiP5Ymc9ufh8EmZh6eJOCsP2aX5YnBWH7NL8sXzty71Yk4Kw/ZpflicFYfs0vyxNxvViTgrD9ml+WJwVh+zS/LE3G9WJOCsP2aX5YnBWH7NL8sTcb1Yk4Kw/Zpfli5Gb8Ps6GU8brUaO4qU8OuZpJpZowjLGFKaMIwi9MOiMSuKL5zY3tEPNcq6I8gX2WMIvbvB7ipXuLC3q1Z44lda5p5qcsYx98/fGLqe0zo5/wAir/SV1+o2YmBoWHXNE4le6bf0R/uJeW2Y3THyXZl5hP8Ag+v2mdHP+RV/pK6/UfCtoS0ZXNKahcZdqVac8NU0k+IXU0s0P+cI1Ou9dFq0DRsejGnErnZmJ/op5Tf5hN5huRifaZ0c/wCRV/pK6/UPaZ0c/wCRV/pK6/UZ/Z6D8yv8kf7i722GJ9pnRz/kVf6Suv1Gdz1o3ydlvCrHFsFw2vb3UmN4VShP7OuJ/wBie+oyTwjCaeMIwjLNGHXh+964Gi6HpGJThUYlV6piIvRFt/30mZh6wJOCsP2aX5YnBWH7NL8sXzdy71Yk4Kw/ZpflicFYfs0vyxNxvVpMK4vo9zH7YnBWH7NL8sU2G4bZVLKlPPbyxmjDrx1x/i63WTfd1BJwVh+zS/LE4Kw/Zpfli53LvViTgrD9ml+WJwVh+zS/LE3G9WPJsiaNsnZkwq/xbGsNuLm6qY3itOM/s+4khuZL2tJJCEss8IQhCWWEOtD9zR+0zo5/yKv9JXX6j6WNouh6PiVYVeJVembTaiLbvvpEzMXbYYn2mdHP+RV/pK6/UPaZ0c/5FX+krr9R5ez0H5lf5I/3F3vs0Ocl2WuYSfi2TDUtCmjShSlo0MvVKdOSG5lkkxC6hLLD+EIQqdZ8/aZ0c/5FX+krr9Ro0qrQdIx68aMSuNqZn+innN/mJF4izbDE+0zo5/yKv9JXX6jmZo0SZBsMs4vfWmD3FOvbWFxWpTwxG6juZ5ac0YR69TV1owg8sPA0LEriiMSvfNv6I/3FvL0kZ3J+HWVXKWCVatCE08+HW0000YxjGMY0pdcXX4Kw/Zpflix4uHGHXNF8psXlWJOCsP2aX5YnBWH7NL8sXnuN6sScFYfs0vyxOCsP2aX5Ym43qxJwVh+zS/LE4Kw/ZpflibjerEnBWH7NL8sTgrD9ml+WJuN7MX+d8w9UmJZey9kmfFeCpaEa9eOI06ENdWTdSwhLNDXHrQOqjSL2rf8ArdD+z4ZSo0qGkLO1OjJCWWHBsdUPiJm1fU0jEwNGqpw4waZ/lom8zXeZmmJnKuIzn4JF5Y3qo0i9q3/rdD+x1UaRe1b/ANbof2bIeHveD8ij8a/3rb6vMctV9JWA3OO16mjaSrDF8VnxCSEuM0Ib3LNRpSbmPW68ddOMdf8Azdzqo0i9q3/rdD+zZD0xdYUY1W3XgUX3c6+UW+2W+rG9VGkXtW/9bof2OqjSL2rf+t0P7NkPP3vB+RR+Nf7y31cLJeZqmbcChi9bDJ8Pqy3NzaVbaarCpGnUoVp6U0N1L1o/tSR9x3WF0W2FnXy5e1atCE00cexnXGMY/wCYV2v4Kw/Zpfli50/Dw8LSsTDoi0RVMRH/AL/WbpEzMKxJwVh+zS/LE4Kw/Zpfliybl3q0lt8OvO6k8k4Kw/Zpfli+FhRpULq7pUZISywmk1Qh3Kxa02N64ByoAAAAAAAAAAACS7+GWPxs/m5laS7+GWPxs/m5lazlCRzAEUAAAAY3Sv2M2fT2DfeFBsmN0r9jNn09g33hQbtWcbhdVPdKsmyAYVAAAAAAAAAAAAY3Q5yXZa5hJ+LZMboc5Lstcwk/Fsm7WfG43XV3lKcoAGFQABjdMfJdmXmE/wCDZMbpj5Lsy8wn/Bu1Zx2D1094ScmyAYVAAEmE8WWvxUv2K0mE8WWvxUv2LyTmrARQAGN0d8YZ175q3ots2TG6O+MM6981b0W2bJu1jxE+VPphIyAGFQAAAGN0Ocl2WuYSfi2TG6HOS7LXMJPxbJu1nxuN11d5SnKABhUAAAAAAAAABjcr8oudv6b5iZsmNyvyi52/pvmJmybtY+NHRh+ilIAGFQAAABJDjWbm8PKirSQ41m5vDyorHNJVgIoAAAAADG4pyuZd6BxXz9k2TG4pyuZd6BxXz9k2Tdpfh4HR/fWkZyAMKgAAAAAAAAAMbpd7Bbjn+G+nUGyY3S72C3HP8N9OoNk3YnA4fXX2w05gDCoAAADG5w7Osh8/vvQazZMbnDs6yHz++9BrNk3aX4OB0T660jOQBhUSYpxfW7n8VaTFOL63c/itOcJOSsBFAAS4rxXec3qeTFwdFnJjlDoHD/R5HexXiu85vU8mLg6LOTHKHQOH+jyN1PBVddPapObUAMKgAAAMbpf5P7/nFl6XSbJjdL/J/f8AOLL0uk2TdicDh9dfbDTmAMKgAAAAADG6Mvg+ZO+bEvOtkxujL4PmTvmxLzrdgcLi+dPeU5tkAwqAAAAlxXiu85vU8mLg6LOTHKHQOH+jyO9ivFd5zep5MXB0WcmOUOgcP9HkbqeCq66e1Sc2oAYVAASWPvt7zj8kitJY++3vOPySK3VWaRkAOVGNwPlXzb0Rg3l3rZMbgfKvm3ojBvLvW7RPBx+iPXQk8myAYVAAAAGN0ZfB8yd82JedbJjdGXwfMnfNiXnW7A4XF86e8pzbIBhUAAAAAAY3MnKXkzm+KebpNkxuZOUvJnN8U83SbtX+NPRieipKsmyAYVAAAAGNwPlXzb0Rg3l3rZMbgfKvm3ojBvLvW7RPBx+iPXQk8myAYVAASX3vtlzj8k6tJfe+2XOPyTq1nKEgARRjdKXE+Dd82C+n0WyY3SlxPg3fNgvp9Fu1ZxmF1R3SrJsgGFQAAABjcycpeTOb4p5uk2TG5k5S8mc3xTzdJu1f409GJ6KkqybIBhUAAAAAAcbOnYdjvRl15qZ2XGzp2HY70Zdeame+i+PR5x3JMl9h2BdGWvmpXZcbJfYdgXRlr5qV2TSvHr857pGQA8FAAGN0r9jNn09g33hQbJjdK/YzZ9PYN94UG7VnG4XVT3SrJsgGFQABJhXF9HuY/bFWkwri+j3MftivJOasBFAAY3RR2M3nT2M/eFdsmN0UdjN509jP3hXbJu1nxuL1T3SnKABhUAAcbOnYdjvRl15qZ2XGzp2HY70Zdeame+i+PR5x3JMl9h2BdGWvmpXZcbJfYdgXRlr5qV2TSvHr857pGQA8FAAAAAAY3K/KLnb+m+YmbJjcr8oudv6b5iZsm7WPjR0YfopSABhUAAABjdFHYzedPYz94V2yY3RR2M3nT2M/eFdsm7WfG4vVPdKcoAGFRJbfDrzupPJVpLb4ded1J5KxlKSrARQAAAAAAAAAAAEl38MsfjZ/NzK0l38MsfjZ/NzK1nKEjmAIoAAAAxulfsZs+nsG+8KDZMbpX7GbPp7BvvCg3as43C6qe6VZNkAwqAAAAAAAAAAAAxuhzkuy1zCT8WyY3Q5yXZa5hJ+LZN2s+NxuurvKU5QAMKgADG6Y+S7MvMJ/wbJjdMfJdmXmE/4N2rOOweunvCTk2QDCoAAkwniy1+Kl+xWkwniy1+Kl+xeSc1YCKAAxujvjDOvfNW9FtmyY3R3xhnXvmrei2zZN2seInyp9MJGQAwqAAAAxuhzkuy1zCT8WyY3Q5yXZa5hJ+LZN2s+NxuurvKU5QAMKgAAAAAAAAAMblflFzt/TfMTNkxuV+UXO39N8xM2TdrHxo6MP0UpAAwqAAAAJIcazc3h5UVaSHGs3N4eVFY5pKsBFAAAAAAY3FOVzLvQOK+fsmyY3FOVzLvQOK+fsmybtL8PA6P760jOQBhUAAAAAAAAABjdLvYLcc/w306g2TG6XewW45/hvp1Bsm7E4HD66+2GnMAYVAAAAY3OHZ1kPn996DWbJjc4dnWQ+f33oNZsm7S/BwOifXWkZyAMKiTFOL63c/irSYpxfW7n8VpzhJyVgIoACXFeK7zm9TyYuDos5McodA4f6PI72K8V3nN6nkxcHRZyY5Q6Bw/0eRup4Krrp7VJzagBhUAAABjdL/J/f84svS6TZMbpf5P7/AJxZel0mybsTgcPrr7YacwBhUAAAAAAY3Rl8HzJ3zYl51smN0ZfB8yd82JedbsDhcXzp7ynNsgGFQAAAEuK8V3nN6nkxcHRZyY5Q6Bw/0eR3sV4rvOb1PJi4Oizkxyh0Dh/o8jdTwVXXT2qTm1ADCoACSx99vecfkkVpLH3295x+SRW6qzSMgByoxuB8q+beiMG8u9bJjcD5V829EYN5d63aJ4OP0R66Enk2QDCoAAAAxujL4PmTvmxLzrZMboy+D5k75sS863YHC4vnT3lObZAMKgAAAAADG5k5S8mc3xTzdJsmNzJyl5M5vinm6Tdq/wAaejE9FSVZNkAwqAAAAMbgfKvm3ojBvLvWyY3A+VfNvRGDeXet2ieDj9EeuhJ5NkAwqAAkvvfbLnH5J1aS+99sucfknVrOUJAAijG6UuJ8G75sF9PotkxulLifBu+bBfT6LdqzjMLqjulWTZAMKgAAADG5k5S8mc3xTzdJsmNzJyl5M5vinm6Tdq/xp6MT0VJVk2QDCoAAAAAA42dOw7HejLrzUzsuNnTsOx3oy681M99F8ejzjuSZL7DsC6MtfNSuy42S+w7AujLXzUrsmlePX5z3SMgB4KAAMbpX7GbPp7BvvCg2TG6V+xmz6ewb7woN2rONwuqnulWTZAMKgACTCuL6Pcx+2KtJhXF9HuY/bFeSc1YCKAAxuijsZvOnsZ+8K7ZMboo7Gbzp7GfvCu2TdrPjcXqnulOUADCoAA42dOw7HejLrzUzsuNnTsOx3oy681M99F8ejzjuSZL7DsC6MtfNSuy42S+w7AujLXzUrsmlePX5z3SMgB4KAAAAAAxuV+UXO39N8xM2TG5X5Rc7f03zEzZN2sfGjow/RSkADCoAAADG6KOxm86exn7wrtkxuijsZvOnsZ+8K7ZN2s+Nxeqe6U5QAMKiS2+HXndSeSrSW3w687qTyVjKUlWAigAAAAAAAAAAAJLv4ZY/Gz+bmVpLv4ZY/Gz+bmVrOUJHMARQAAABjdK/YzZ9PYN94UGyY3Sv2M2fT2DfeFBu1ZxuF1U90qybIBhUAAAAAAAAAAABjdDnJdlrmEn4tk8j0W+2j7XuA8EdS3sP2HJvHsn2Rvu56+rdbnra/wDyar/vi/8ABv8A7p9vWOhbWmY0+0p/qq5/WXNM7obIY3/vi/8ABv8A7o/74v8Awb/7pi9x/wCpR+P/AAt2yGN/74v/AAb/AO6P++L/AMG/+6Pcf+pR+P8AwXbJjdMfJdmXmE/4H/fF/wCDf/dMrpS9tH2vce4X6lvYfsOff/Y3sjfdz1te53XW1/8Am26t0LZ0zBn2lP8AVTz+sJM7nrgD4joAASYTxZa/FS/YrSYTxZa/FS/YvJOasBFAAY3R3xhnXvmrei2zZPLctdX3Duc+peOX/YnVDU3Xs+FbfN89jW+vVuOtudWr/n7rQf8AfF/4N/8AdPs6dom3jbXtKY3U5zv/AKYcxLZDG/8AfF/4N/8AdH/fF/4N/wDdMnuP/Uo/H/hbtkMb/wB8X/g3/wB0f98X/g3/AN0e4/8AUo/H/gu2Qxv/AHxf+Df/AHR/3xf+Df8A3R7j/wBSj8f+C5oc5Lstcwk/FsmM0Na/atyzuowjH2BT1xhDV/FszWfHY3XV3kpygAYVAAAAAAAAAAY3K/KLnb+m+YmbJjcr8oudv6b5iZsm7WPjR0YfopSABhUAAAASQ41m5vDyoq0kONZubw8qKxzSVYCKAAAAAAxuKcrmXegcV8/ZNkxuKcrmXegcV8/ZNk3aX4eB0f31pGcgDCoAAAAAAAAADG6XewW45/hvp1BsmN0u9gtxz/DfTqDZN2JwOH119sNOYAwqAAAAxucOzrIfP770Gs2TG5w7Osh8/vvQazZN2l+DgdE+utIzkAYVEmKcX1u5/FWkxTi+t3P4rTnCTkrARQAEuK8V3nN6nkxcHRZyY5Q6Bw/0eR3sV4rvOb1PJi4Oizkxyh0Dh/o8jdTwVXXT2qTm1ADCoAAADG6X+T+/5xZel0myY3S/yf3/ADiy9LpNk3YnA4fXX2w05gDCoAAAAAAxujL4PmTvmxLzrZMboy+D5k75sS863YHC4vnT3lObZAMKgAAAJcV4rvOb1PJi4Oizkxyh0Dh/o8jvYrxXec3qeTFwdFnJjlDoHD/R5G6ngquuntUnNqAGFQAElj77e84/JIrSWPvt7zj8kit1VmkZADlRjcD5V829EYN5d62TG4Hyr5t6Iwby71u0Twcfoj10JPJsgGFQAAABjdGXwfMnfNiXnWyY3Rl8HzJ3zYl51uwOFxfOnvKc2yAYVAAAAAAGNzJyl5M5vinm6TZPPdIFTH6WfMmzZbtMPub3esT1U764noUtzuKWuO6kknjr/hDcvoaspmvHmmOdNee7/JVzSrJ6EMb7M0xfy5k36auv9KezNMX8uZN+mrr/AErn3Cv7dH56f1LtkMb7M0xfy5k36auv9KezNMX8uZN+mrr/AEp7hX9uj89P6l2yGN9maYv5cyb9NXX+lPZmmL+XMm/TV1/pT3Cv7dH56f1LtkxuB8q+beiMG8u9PZmmL+XMm/TV1/pXNyLUzFV0k5vmzPZ4bbXnBmDwhJYXNSvT3G7vNUd1PJJHXr19bc6vc67Tg6LVg6Pj1TVTP8sZVRP+ejlEpffD0QB8h0AAkvvfbLnH5J1aS+99sucfknVrOUJAAijG6UuJ8G75sF9Potkw2l+N5DLWGxw6SjPdwzDg8aEteaMtONT2bS3MJowhGMJderXGEIx1fui36ri+m4Uf+qO6VZNyMb7I0xf5Pk36Suv0D2Rpi/yfJv0ldfoJ7hV9uj80fqXbIY32Rpi/yfJv0ldfoHsjTF/k+TfpK6/QPcKvt0fmj9S7ZDG+yNMX+T5N+krr9A9kaYv8nyb9JXX6B7hV9uj80fqXbJjcycpeTOb4p5ukeyNMX+T5N+krr9BxJ6mc6mk7KfVZZ4LQlhb4nvHB1zVqxmjuKW63W+SSav3atWv9/uNWh6JVh11VTVTP8leVUTP9FXJJl6aA+O6AAAAAAHGzp2HY70Zdeamdlxs6dh2O9GXXmpnvovj0ecdyTJfYdgXRlr5qV2Xm+U7jS3DKuDQtcJyjGjwfb73GpiNzCaMu9y6tcIUNUI6vd1Ot7I0xf5Pk36Suv0G3SdBqnGrnbozn/NHxcxO5shjfZGmL/J8m/SV1+geyNMX+T5N+krr9B4+4Vfbo/NH6rdshjfZGmL/J8m/SV1+geyNMX+T5N+krr9A9wq+3R+aP1LtkxulfsZs+nsG+8KB7I0xf5Pk36Suv0Gaz7W0jz4Th8uYcNy3SsY47hG+T2V7XqVYR9n0NWqWelLCPX1a+vDrfI2au0KqjS8Krbp3VR/mj4pM7nq4D4roAASYVxfR7mP2xVpMK4vo9zH7YryTmrARQAGN0UdjN509jP3hXbJgtGGLYVaZdvaF1idpRqQx7GYxkqVpZZof/ADCv+6MWu4fwL/OrDxmT+76OssLEnTMWYpn+qeX1c05QvEHD+Bf51YeMyf3OH8C/zqw8Zk/uxexxPsz+DpeIOH8C/wA6sPGZP7nD+Bf51YeMyf3PY4n2Z/AXuNnTsOx3oy681Mq4fwL/ADqw8Zk/u4+ccdwSplDHJJMYsZppsNuYQhC4kjGMd6m63uvfRcHE9vR/LOccvqkrsl9h2BdGWvmpXZcbJfYdgXRlr5qV2XnpXj1+c9yMgB4KAAAAAA80tc5ZSytpJzjSzJmbDMLnuIYdNSlvLqSlGeEKEdcYQmjDXDrwd723NFvbFy59JUfWT5bpUqukXO2+U5J9XBurdQhHV/uIth7FtdmpfMg+zplWixXTGJRVM7GHlVER/RTy2Z7uYuy/tuaLe2Llz6So+se25ot7YuXPpKj6zUexbXZqXzIHsW12al8yDJt6D9iv80fsXey/tuaLe2Llz6So+se25ot7YuXPpKj6zUexbXZqXzIHsW12al8yBt6D9iv80fsN7L+25ot7YuXPpKj6x7bmi3ti5c+kqPrNR7FtdmpfMgexbXZqXzIG3oP2K/zR+w3sboeura+yfWvbKvTr29xjWL1aVWnNCaWpJNf14yzQjDrRhGEYRhFt2M0TwhLli7llhCEIY9jMIQh+7/5hXbM1pb33Gt9qruU5QAMKiS2+HXndSeSrSW3w687qTyVjKUlWAigAAAAAAAAAAAJLv4ZY/Gz+bmVpLv4ZY/Gz+bmVrOUJHMARQAAABjdK/YzZ9PYN94UGyY3Sv2M2fT2DfeFBu1ZxuF1U90qybIBhUAAAAAAAAAAABjdDnJdlrmEn4tkxuhzkuy1zCT8WybtZ8bjddXeUpygAYVAAGN0x8l2ZeYT/AINkxumPkuzLzCf8G7VnHYPXT3hJybIBhUAASYTxZa/FS/YrSYTxZa/FS/YvJOasBFAAY3R3xhnXvmrei2zZMbo74wzr3zVvRbZsm7WPET5U+mEjIAYVAAAAY3Q5yXZa5hJ+LZMboc5Lstcwk/Fsm7WfG43XV3lKcoAGFQAAAAAGax/P+CZdxaXA7m0xi8vZreW7jSw/Cri7jJSmmmllmm3qSaEuuaSaHX/gi9tLB/5azl9V7/8ASLflixDvZs/Srhsn08WnRNHimmqiZmaYmZ2rZxfLZlzvljfbSwf+Ws5fVe//AEj20sH/AJazl9V7/wDSbIeXtdD+VV+f/wAV3vKcCzxbWOccz4zc5VzhLa4n7C9jTQy1fRjNvdKMs+uG9dbrx/e0ntpYP/LWcvqvf/pNkPXG0vRceqKqsKcoj+r4RER/l+EJaYY320sH/lrOX1Xv/wBI9tLB/wCWs5fVe/8A0myHl7XQ/lVfn/8AFd7jZYzXhWbbS5u8KkvKcLS5mtK9O7tKlvVp1YSyzRljJUhCaHWnlj7n73ZY3R3xhnXvmrei2zZPPTcKjBxpow8t079+cRP0+JGQAyqJIcazc3h5UVaSHGs3N4eVFY5pKsBFAAcTM2b8IynCzhiVO+rVcQqzUbahZWVW6q1JpZIzzapKcs0dUJZYxj1nI9tLB/5azl9V7/8ASM4dnWQ+f33oNZsn0pp0bAwsOrEomqaomf6rf5qoy2Z+DnfMsb7aWD/y1nL6r3/6R7aWD/y1nL6r3/6TZDz9rofyqvz/APiu95TfZ4trjSFg+YKeVc4ewrPCb+1qzxy1fa4VKtW2mkhCG9a464Up46/c63/ODSe2lg/8tZy+q9/+k2Q9cTS9FxaaaasKf5YtH831mfs/VLTDG+2lg/8ALWcvqvf/AKR7aWD/AMtZy+q9/wDpNkPL2uh/Kq/P/wCK72dy7nrBszYjcYTZ2uK2t5bUJLmejiGG17Sbe5poyyzQhVlljGEYyzQ1w/hFomNt+WLEO9mz9KuGycabhYeFiR7KJiJpid83zi+do7EADIoAAAAADEaZrilaaPb27rxmhTo3mHVJ4yyRmjuYXtCMdUIQjGMet7kIa32+23kv+OPfVvEv0DS72C3HP8N9OoNk+tTVgU6DR7amZ/nryqiOWH8aanO+7G+23kv+OPfVvEv0D228l/xx76t4l+g2Qz+00H5df54/213sb7beS/4499W8S/QPbbyX/HHvq3iX6DZB7TQfl1/nj/bN7G+23kv+OPfVvEv0D228l/xx76t4l+g2Qe00H5df54/2ze8wv864DmjSDki2wjhLd0by9nn9lYVdWsur2FWh1pq1OWEY/wDKEYxensbnDs6yHz++9BrNk9NYThzRgThRMRsTnN5/rr52jslPMAfNdCTFOL63c/irSYpxfW7n8VpzhJyVgIoACXFeK7zm9TyYvNdHOlDKOH6Pcr2FzHGt+tsGsqNTe8Av6ku6loSQjqnloxlmhrh1owjGEfdhGMHpWK8V3nN6nkxcHRZyY5Q6Bw/0eR9TR6sGnQq/bUzP81OUxHKr401OZvdL7beS/wCOPfVvEv0D228l/wAce+reJfoNkPH2mg/Lr/PH+2u9jfbbyX/HHvq3iX6B7beS/wCOPfVvEv0GyD2mg/Lr/PH+2b2N9tvJf8ce+reJfoHtt5L/AI499W8S/QbIPaaD8uv88f7ZveTaSdI+V8byhc4Xh/DEbivcWcJN+wO+oSda5pRjrnqUZZZetCPuxg9ZY3S/yf3/ADiy9LpNk9dKnCq0PD9jTMRtV5zE8qPhFPZIvfeAPmOgAAAAAB5Vk7P+W8u18y4biccV3+XMeIzx9j4NeXMmqNXrft0qU0uv/lr1vVWN0ZfB8yd82JedfT0OcKnRsWcWJmP5cptznnMT2Scz228l/wAce+reJfoHtt5L/jj31bxL9Bsh5e00H5df54/2zexvtt5L/jj31bxL9A9tvJf8ce+reJfoNkHtNB+XX+eP9s3sb7beS/4499W8S/QPbbyX/HHvq3iX6DZB7TQfl1/nj/bN7C4jpYybVw+6pSRx2M09GeWGvLmIw68ZY/vjQdLRZyY5Q6Bw/wBHkd7FeK7zm9TyYuDos5McodA4f6PI9sSrAq0Kr2NMx/PTe8xPKr4U0/8AdN997UAPlugAElj77e84/JIrSWPvt7zj8kit1VmkZADlRjcD5V829EYN5d62TG4Hyr5t6Iwby71u0Twcfoj10JPJsgGFQAAABjdGXwfMnfNiXnWyY3Rl8HzJ3zYl51uwOFxfOnvKc2yAYVAAAAAAGNzJyl5M5vinm6TZMbmTlLyZzfFPN0m7V/jT0YnoqSrJsgGFQAAABjcD5V829EYN5d62TG4Hyr5t6Iwby71u0Twcfoj10JPJsgGFQAEl977Zc4/JOrSX3vtlzj8k6tZyhIAEUY3SlxPg3fNgvp9FsmN0pcT4N3zYL6fRbtWcZhdUd0qybIBhUAAAAY3MnKXkzm+KebpNkxuZOUvJnN8U83SbtX+NPRieipKsmyAYVAAAAAAHGzp2HY70Zdeamdlxs6dh2O9GXXmpnvovj0ecdyTJfYdgXRlr5qV2XGyX2HYF0Za+aldk0rx6/Oe6RkAPBQABjdK/YzZ9PYN94UGyY3Sv2M2fT2DfeFBu1ZxuF1U90qybIBhUAASYVxfR7mP2xVpMK4vo9zH7YryTmrARQAHmWjnJGTMXwXEMRxbKOC3t3Vx7GN8r3FhSqVJ9V/XhDXNNLGMdUIQh/wCUINV7W2jr+QcufRVD1UGijsZvOnsZ+8K7ZPrax0zSKdLxaacSqIiqec/FzTEWhnPa20dfyDlz6Koeqe1to6/kHLn0VQ9Voxj990n5lX4z+q2hnPa20dfyDlz6Koeqe1to6/kHLn0VQ9Vow990n5lX4z+paGc9rbR1/IOXPoqh6rk5u0e5BtsqY1c22R8v0qtLD7menUkwyjLNJNCnNGEYRhLrhGEf3ty42dOw7HejLrzUz20bTdJnGoicSrOOc/EtBkvsOwLoy181K7LjZL7DsC6MtfNSuyzaV49fnPcjIAeCgAAAAAMblflFzt/TfMTNkxuV+UXO39N8xM2TdrHxo6MP0UpAAwqAAAAxuijsZvOnsZ+8K7ZMboo7Gbzp7GfvCu2TdrPjcXqnulOUADCoktvh153Unkq0lt8OvO6k8lYylJVgIoAAAAAAAAAAACS7+GWPxs/m5laS7+GWPxs/m5lazlCRzAEUfVdVK9G1rVbW39kVpKc01Olu4Sb5NCHWl3UetDXHra/3PtFibTcY3qo0i9q3/rdD+x1UaRe1b/1uh/Zsht97wfkUfjX+9LfVjeqjSL2rf+t0P7OJm+vpJzNhVDDqejeWhGliFjexmmxmhNCMKFzTrRl1avdjCnGH/q9NHphawowa4xKMCi8TeN9fL75MXY3qo0i9q3/rdD+x1UaRe1b/ANbof2bIefveD8ij8a/3lvqxvVRpF7Vv/W6H9luC47nK+xCnbYxkTg21mhNGe54UpVtxGEIxhDcSw1x1x1Q/9WlHNek4VVMxGDTH1ia9341zH/wWAGNQAAAAAAAGN0Ocl2WuYSfi2TG6HOS7LXMJPxbJu1nxuN11d5SnKABhUAAY3THyXZl5hP8Ag2TG6Y+S7MvMJ/wbtWcdg9dPeEnJsgGFQABJhPFlr8VL9itJhPFlr8VL9i8k5qwEUABjdHfGGde+at6LbNkxujvjDOvfNW9FtmybtY8RPlT6YSMgBhUAAABjdDnJdlrmEn4tkxuhzkuy1zCT8WybtZ8bjddXeUpygAYVAAAAAAY235YsQ72bP0q4bJjbflixDvZs/Srhsm7T/wCqjop7QkADCoAAADG6O+MM6981b0W2bJjdHfGGde+at6LbNk3ax4ifKn0wkZADCokhxrNzeHlRVpIcazc3h5UVjmkqwEUABjc4dnWQ+f33oNZsmNzh2dZD5/feg1mybtL8HA6J9daRnIAwqAAAAxtvyxYh3s2fpVw2TG2/LFiHezZ+lXDZN2n/ANVHRT2hIAGFQAAAAAGN0u9gtxz/AA306g2TG6XewW45/hvp1Bsm7E4HD66+2GnMAYVAAAAY3OHZ1kPn996DWbJjc4dnWQ+f33oNZsm7S/BwOifXWkZyAMKiTFOL63c/irSYpxfW7n8VpzhJyVgIoACXFeK7zm9TyYuDos5McodA4f6PI72K8V3nN6nkxcHRZyY5Q6Bw/wBHkbqeCq66e1Sc2oAYVAAAAY3S/wAn9/ziy9LpNkxul/k/v+cWXpdJsm7E4HD66+2GnMAYVAAAAAAGN0ZfB8yd82JedbJjdGXwfMnfNiXnW7A4XF86e8pzbIBhUAAABLivFd5zep5MXB0WcmOUOgcP9Hkd7FeK7zm9TyYuDos5McodA4f6PI3U8FV109qk5tQAwqAAksffb3nH5JFaSx99vecfkkVuqs0jIAcqMbgfKvm3ojBvLvWyY3A+VfNvRGDeXet2ieDj9EeuhJ5NkAwqAAAAMboy+D5k75sS862TG6Mvg+ZO+bEvOt2BwuL5095Tm2QDCoAAAAAAxuZOUvJnN8U83SbJjcycpeTOb4p5uk3av8aejE9FSVZNkAwqAAAAMbgfKvm3ojBvLvWyY3A+VfNvRGDeXet2ieDj9EeuhJ5NkAwqAAkvvfbLnH5J1aS+99sucfknVrOUJAAijG6UuJ8G75sF9PotkxulLifBu+bBfT6LdqzjMLqjulWTZAMKgAAADG5k5S8mc3xTzdJsmNzJyl5M5vinm6Tdq/xp6MT0VJVk2QDCoAAAAAA42dOw7HejLrzUzsuNnTsOx3oy681M99F8ejzjuSZL7DsC6MtfNSuy42S+w7AujLXzUrsmlePX5z3SMgB4KAAMbpX7GbPp7BvvCg2TG6V+xmz6ewb7woN2rONwuqnulWTZAMKgACTCuL6Pcx+2KtJhXF9HuY/bFeSc1YCKAAxuijsZvOnsZ+8K7ZMboo7Gbzp7GfvCu2TdrPjcXqnulOUADCoAA42dOw7HejLrzUzsuNnTsOx3oy681M99F8ejzjuSZL7DsC6MtfNSuy42S+w7AujLXzUrsmlePX5z3SMgB4KAAAAAAxuV+UXO39N8xM2TG5X5Rc7f03zEzZN2sfGjow/RSkADCoAAADG6KOxm86exn7wrtkxuijsZvOnsZ+8K7ZN2s+Nxeqe6U5QAMKiS2+HXndSeSrSW3w687qTyVjKUlWAigAAAAAAAAAAAJLv4ZY/Gz+bmVpLv4ZY/Gz+bmVrOUJHMARQAAAAAAAAAAAAAAAAAAAGN0Ocl2WuYSfi2TG6HOS7LXMJPxbJu1nxuN11d5SnKABhUAAY3THyXZl5hP+DZMbpj5Lsy8wn/AAbtWcdg9dPeEnJsgGFQABJhPFlr8VL9itJhPFlr8VL9i8k5qwEUABjdHfGGde+at6LbNkxujvjDOvfNW9FtmybtY8RPlT6YSMgBhUAAABjdDnJdlrmEn4tkxuhzkuy1zCT8WybtZ8bjddXeUpygAYVAAAAAAebYzmCfANLt1UkwDF8VjWy3aS7jD6EtSaTVdXHXm3U0sIQdf2x7jtcZy8QpfqlvyxYh3s2fpVw2T7GlY2DR7OK8O87FO+8xy+jmIljfbHuO1xnLxCl+qe2PcdrjOXiFL9Vshl940b5MfmlbT8WN9se47XGcvEKX6p7Y9x2uM5eIUv1WyD3jRvkx+aS0/FjfbHuO1xnLxCl+qe2PcdrjOXiFL9Vsg940b5MfmktPxYPRRfTYlHN19PYXVlGtmStNvF1JCWrT/wCzW/WmhCMYQj/6t4xujvjDOvfNW9FtmyXWcxOkzMRaLU+mCMgBgUSQ41m5vDyoq0kONZubw8qKxzSVYCKAAwGkjEp8IzTkfEJMMvcQjSv7z/s9nTlnrTa7KrD9mWMYQjq1649f3IRW+2PcdrjOXiFL9Uzh2dZD5/feg1myfWxcXBowMCMTD2p2Z33mP89fwcxnLG+2PcdrjOXiFL9U9se47XGcvEKX6rZDP7xo3yY/NK2n4sb7Y9x2uM5eIUv1T2x7jtcZy8QpfqtkHvGjfJj80lp+LG+2PcdrjOXiFL9U9se47XGcvEKX6rZB7xo3yY/NJafi85yvjdTHtK+J3dTA8TwvcZetKe9YhSlp1Jv+0147qEJZpv2evq1/xhF6MxtvyxYh3s2fpVw2TrWVVNWJTNMWjZp3f+0EAD56gAAAAAMbpd7Bbjn+G+nUGyY3S72C3HP8N9OoNk3YnA4fXX2w05gDCoAAADG5w7Osh8/vvQazZMbnDs6yHz++9BrNk3aX4OB0T660jOQBhUSYpxfW7n8VaTFOL63c/itOcJOSsBFAAS4rxXec3qeTFwdFnJjlDoHD/R5HexXiu85vU8mLg6LOTHKHQOH+jyN1PBVddPapObUAMKgAAAMbpf5P7/nFl6XSbJjdL/J/f84svS6TZN2JwOH119sNOYAwqAAAAAAMboy+D5k75sS862TG6Mvg+ZO+bEvOt2BwuL5095Tm2QDCoAAACXFeK7zm9TyYuDos5McodA4f6PI72K8V3nN6nkxcHRZyY5Q6Bw/0eRup4Krrp7VJzagBhUABJY++3vOPySK0lj77e84/JIrdVZpGQA5UY3A+VfNvRGDeXetkxuB8q+beiMG8u9btE8HH6I9dCTybIBhUAAAAY3Rl8HzJ3zYl51smN0ZfB8yd82JedbsDhcXzp7ynNsgGFQAAAAABjcycpeTOb4p5uk2TG5k5S8mc3xTzdJu1f409GJ6KkqybIBhUAAAAY3A+VfNvRGDeXetkxuB8q+beiMG8u9btE8HH6I9dCTybIBhUABJfe+2XOPyTq0l977Zc4/JOrWcoSABFGN0pcT4N3zYL6fRbJjdKXE+Dd82C+n0W7VnGYXVHdKsmyAYVAAAAGNzJyl5M5vinm6TZMbmTlLyZzfFPN0m7V/jT0YnoqSrJsgGFQAAAAABxs6dh2O9GXXmpnZcbOnYdjvRl15qZ76L49HnHckyX2HYF0Za+aldlxsl9h2BdGWvmpXZNK8evznukZADwUAAY3Sv2M2fT2DfeFBsmN0r9jNn09g33hQbtWcbhdVPdKsmyAYVAAEmFcX0e5j9sVaTCuL6Pcx+2K8k5qwEUABjdFHYzedPYz94V2yY3RR2M3nT2M/eFdsm7WfG4vVPdKcoAGFQABxs6dh2O9GXXmpnZcbOnYdjvRl15qZ76L49HnHckyX2HYF0Za+aldlxsl9h2BdGWvmpXZNK8evznukZADwUAAAAABjcr8oudv6b5iZsmNyvyi52/pvmJmybtY+NHRh+ilIAGFQAAAGN0UdjN509jP3hXbJjdFHYzedPYz94V2ybtZ8bi9U90pygAYVElt8OvO6k8lWktvh153UnkrGUpKsBFAAAAAAAAAAAASXfwyx+Nn83MrSXfwyx+Nn83MrWcoSOYAigAAAAAAAAAAAAAAAAAAAMboc5Lstcwk/FsmN0Ocl2WuYSfi2TdrPjcbrq7ylOUADCoAAxumPkuzLzCf8GyY3THyXZl5hP+DdqzjsHrp7wk5NkAwqAAJMJ4stfipfsVpMJ4stfipfsXknNWAigAMbo74wzr3zVvRbZsmN0d8YZ175q3ots2TdrHiJ8qfTCRkAMKgAAAMboc5Lstcwk/FsmN0Ocl2WuYSfi2TdrPjcbrq7ylOUADCoAAAAADG2/LFiHezZ+lXDZMbb8sWId7Nn6VcNk3af8A1UdFPaEgAYVAAAAY3R3xhnXvmrei2zZMbo74wzr3zVvRbZsm7WPET5U+mEjIAYVEkONZubw8qKtJDjWbm8PKisc0lWAigAMbnDs6yHz++9BrNkxucOzrIfP770Gs2Tdpfg4HRPrrSM5AGFQAAAGNt+WLEO9mz9KuGyY235YsQ72bP0q4bJu0/wDqo6Ke0JAAwqAAAAAAxul3sFuOf4b6dQbJjdLvYLcc/wAN9OoNk3YnA4fXX2w05gDCoAAADG5w7Osh8/vvQazZMbnDs6yHz++9BrNk3aX4OB0T660jOQBhUSYpxfW7n8VaTFOL63c/itOcJOSsBFAAS4rxXec3qeTFwdFnJjlDoHD/AEeR3sV4rvOb1PJi4Oizkxyh0Dh/o8jdTwVXXT2qTm1ADCoAAADG6X+T+/5xZel0myY3S/yf3/OLL0uk2TdicDh9dfbDTmAMKgAAAAADG6Mvg+ZO+bEvOtkxujL4PmTvmxLzrdgcLi+dPeU5tkAwqAAAAlxXiu85vU8mLg6LOTHKHQOH+jyO9ivFd5zep5MXB0WcmOUOgcP9HkbqeCq66e1Sc2oAYVAASWPvt7zj8kitJY++3vOPySK3VWaRkAOVGZxvR3lvHsXqY7dzYrQva1Gnb1alli11ab5JJGaMkJoUqksI6t3Nq1w/fFph64OPi6PVtYVU0z9JsTF2N9qjLP8AmWaPrNiH6x7VGWf8yzR9ZsQ/WbIaf4npvzavxlNmPgxvtUZZ/wAyzR9ZsQ/WZrLOQcKxHM+b8Ou8ZzPPb4ViFvb2knVHfw3uSayoVZoa4Vdcdc9SaPX1+7q9x6uxuTOzTP8A0vafdtq2aLrDS6sLGmcWrdTFt87v56I7TZJpjce1Rln/ADLNH1mxD9Y9qjLP+ZZo+s2IfrNkMf8AE9N+bV+Mrsx8GN9qjLP+ZZo+s2IfrO5lrK+EZSw+fDMFp15aNWvUuZ417ipXnnqzx1zzTT1IxmjGMev14usPPF07Scej2eLiVTHwmZmCIiABlUAAAAAAY3MnKXkzm+KebpNkxuZOUvJnN8U83SbtX+NPRieipKsmyAYVAAAAGNwPlXzb0Rg3l3rZMbgfKvm3ojBvLvW7RPBx+iPXQk8myAYVAASX3vtlzj8k6tJfe+2XOPyTq1nKEgARRjdKXE+Dd82C+n0WyY3SlxPg3fNgvp9Fu1ZxmF1R3SrJsgGFQAAABjcycpeTOb4p5uk2TG5k5S8mc3xTzdJu1f409GJ6KkqybIBhUAAAAAAcbOnYdjvRl15qZ2XGzp2HY70Zdeame+i+PR5x3JMl9h2BdGWvmpXZcbJfYdgXRlr5qV2TSvHr857pGQA8FAAGN0r9jNn09g33hQbJjdK/YzZ9PYN94UG7VnG4XVT3SrJsgGFQABJhXF9HuY/bFWkwri+j3MftivJOasBFAAY3RR2M3nT2M/eFdsmN0UdjN509jP3hXbJu1nxuL1T3SnKABhUAAcbOnYdjvRl15qZ2XGzp2HY70Zdeame+i+PR5x3JMl9h2BdGWvmpXZcbJfYdgXRlr5qV2TSvHr857pGQA8FAAAAAAY3K/KLnb+m+YmbJjcr8oudv6b5iZsm7WPjR0YfopSABhUAAABjdFHYzedPYz94V2yY3RR2M3nT2M/eFdsm7WfG4vVPdKcoAGFRJbfDrzupPJVpLb4ded1J5KxlKSrARQAAAAAAAAAAZ/NOcrPK9WwsIYZf4rieK1J6dlh1hLTjXrbiXdVJtdWeSnLLLDrxmnnlh14QhrjGEI/blHNuG5ywqfE8OoXVtNQuKlndWt3ThJXtbinHVPSqQhGMN1CP75YxljCMIwjGEYRLDoXfwyx+Nn83MrSXfwyx+Nn83MrWcoSOYAigAAAAAAAAAAAAAAAAAAAMboc5Lstcwk/FsmN0Ocl2WuYSfi2TdrPjcbrq7ylOUADCoAAxumPkuzLzCf8GyY3THyXZl5hP+DdqzjsHrp7wk5NkAwqAAJMJ4stfipfsVpMJ4stfipfsXknNWAigAMbo74wzr3zVvRbZsmN0d8YZ175q3ots2TdrHiJ8qfTCRkAMKgAAAMboc5Lstcwk/FsmN0Ocl2WuYSfi2TdrPjcbrq7ylOUADCoAAAAADG2/LFiHezZ+lXDZMbb8sWId7Nn6VcNk3af8A1UdFPaEgAYVAAAAY3R3xhnXvmrei2zZMbo74wzr3zVvRbZsm7WPET5U+mEjIAYVEkONZubw8qKtJDjWbm8PKisc0lWAigAMbnDs6yHz++9BrNkxucOzrIfP770Gs2Tdpfg4HRPrrSM5AGFQAAAGNt+WLEO9mz9KuGyY235YsQ72bP0q4bJu0/wDqo6Ke0JAAwqAAAAAAxul3sFuOf4b6dQbJjdLvYLcc/wAN9OoNk3YnA4fXX2w05gDCoAAADG5w7Osh8/vvQazZMbnDs6yHz++9BrNk3aX4OB0T660jOQBhUSYpxfW7n8VaTFOL63c/itOcJOSsBFAAS4rxXec3qeTFwdFnJjlDoHD/AEeR3sV4rvOb1PJi4Oizkxyh0Dh/o8jdTwVXXT2qTm1ADCoAAADG6X+T+/5xZel0myY3S/yf3/OLL0uk2TdicDh9dfbDTmAMKgAAAAADG6Mvg+ZO+bEvOtkxujL4PmTvmxLzrdgcLi+dPeU5tkAwqAAAAlxXiu85vU8mLg6LOTHKHQOH+jyO9ivFd5zep5MXB0WcmOUOgcP9HkbqeCq66e1Sc2oAYVAASWPvt7zj8kitJY++3vOPySK3VWaRkAOVAAAAGNyZ2aZ/6XtPu21bJjcmdmmf+l7T7ttW7RPBx+iPXQk8myAYVAAAAAAAAAAGNzJyl5M5vinm6TZMbmTlLyZzfFPN0m7V/jT0YnoqSrJsgGFQAAABjcD5V829EYN5d62TG4Hyr5t6Iwby71u0Twcfoj10JPJsgGFQAEl977Zc4/JOrSX3vtlzj8k6tZyhIAEUY3SlxPg3fNgvp9FsmN0pcT4N3zYL6fRbtWcZhdUd0qybIBhUAAAAY3MnKXkzm+KebpNkxuZOUvJnN8U83SbtX+NPRieipKsmyAYVAAAAAAHGzp2HY70Zdeamdlxs6dh2O9GXXmpnvovj0ecdyTJfYdgXRlr5qV2XGyX2HYF0Za+aldk0rx6/Oe6RkAPBQABjdK/YzZ9PYN94UGyY3Sv2M2fT2DfeFBu1ZxuF1U90qybIBhUAASYVxfR7mP2xVpMK4vo9zH7YryTmrARQAGN0UdjN509jP3hXbJ5hk/NFfKeH32DYlk7NNStLjGJ14T2+E1KlOenVvK1SSaWaHWjCMs0sf/V3fbNt/wCSc5fQlV9nT9B0jF0rExKKbxNUzE7sruaZizZDG+2bb/yTnL6Eqntm2/8AJOcvoSqyfw3SvsT/APC7UNkMLYaXMKxSzpYhhuU823NtXl3dKtSwapNJPL/GEYdaMFHtm2/8k5y+hKqzqzS6ZtOHNzahsnGzp2HY70Zdeamcb2zbf+Sc5fQlVzcyZ/hieXcVw20yPnGavd2VehShHBasIRnmpxhDr/u68Xro+rtJpxqJmjdePh8U2oavJfYdgXRlr5qV2XKypbV7PK+D2l1SmpVqFhb06kk0NUZZpacsIwj/AM4Rg6rDpMxONXMfGe6xkAPFQAAAAAGNyvyi52/pvmJmyY3K/KLnb+m+YmbJu1j40dGH6KUgAYVAAAAY3RR2M3nT2M/eFdsmN0UdjN509jP3hXbJu1nxuL1T3SnKABhUSW3w687qTyVaS2+HXndSeSsZSkqwEUAAAAAAAAAB5dn2+s8q6W8pZzzDdUrLA+DMQwurf3E0JLe1uKk1Kenvk8f2ZN3CnNLCMYwhGMNWvrwgr0OUo3U2b81UJJoYdmHMNa8w6eMIwlr28tKlThWlhGEP2Z5qc00I/wD1Q1Rh1owjH0YW+5LMZpCzZi+Wr/LVngOXJcav8YxCta0aE97C1lhuLWtVmmjPGWaH/DTj1kfVdpe7T1n9ZqX6TWYnl7DcXxTB8XvJakbjA7ipdWkZZ9UIVJ6FSjNuofvhuKs//rqi6a3LMB1XaXu09Z/Wal+kdV2l7tPWf1mpfpN+F4+BZgOq7S92nrP6zUv0jqu0vdp6z+s1L9Jv0eL4zg+AWFXFcexWzw2yo6t8ubuvLRpSa4whDdTzRhCGuMYQ68fdiXj4DGdV2l7tPWf1mpfpHVdpe7T1n9ZqX6TUZfzhlLNktabKuacIxmW2jLCtHD76lcQpRm16t1uJo7nXqjq1/wAIuuX+gwHVdpe7T1n9ZqX6R1XaXu09Z/Wal+k1WL5nwPAb/CsMxa+3i5xu5jaWEm9Tzb9WhJGeMuuWEYS/syxjrm1Q63uuqX+gwHVdpe7T1n9ZqX6R1XaXu09Z/Wal+k37kY5nDKWWK1vb5kzThGE1byMYW8l9fUqE1bVGEI7iE80IzdeMPc/jAv8AQZfqu0vdp6z+s1L9I6rtL3aes/rNS/Sb8Lx8CzAdV2l7tPWf1mpfpHVdpe7T1n9ZqX6TfhePgWYDqu0vdp6z+s1L9I6rtL3aes/rNS/Sb8Lx8CzAdV2l7tPWf1mpfpHVdpe7T1n9ZqX6TfhePgWYDqu0vdp6z+s1L9I6rtL3aes/rNS/Sb8Lx8CzAdV2l7tPWf1mpfpHVdpe7T1n9ZqX6TfhePgWeM5Sr6ecp5bw7LlHRvg1xTw+hChLVmxiWWM8IfvjCDr9VGn3tXYH9NS/2enj6GJrH21c4leFRMzN53TnP3k2bc3mHVRp97V2B/TUv9jqo0+9q7A/pqX+z08ce+0fJo/Cr9xb6vMOqjT72rsD+mpf7HVRp97V2B/TUv8AZ6eHvtHyaPwq/cW+rzDqo0+9q7A/pqX+zkZtr6ec2ZbxHLlbRvg1vJiFCNCarLjEsYyQj++EIvZh3h6x9jXGJRhURMTeN05x942fqwHVdpe7T1n9ZqX6R1XaXu09Z/Wal+k34+fePgtmA6rtL3aes/rNS/SOq7S92nrP6zUv0m/C8fAswHVdpe7T1n9ZqX6TjZM0kaT8x5UwnHsK0RW1Szv7SncUJpsyU5Yxkml1wjGEaOuD1hzMs5ew3KWX8Oyzg8tSWxwu3ktbeFSfdTQpyQ1Q1x/fHUbUWyLMn1XaXu09Z/Wal+kdV2l7tPWf1mpfpN+F4+BZgOq7S92nrP6zUv0jqu0vdp6z+s1L9JvwvHwLPHMGuNOeB3uNXFno0wienjGJTYjuKmNSRjSjNSp09xrhCG697169UPd/5Op1Uafe1dgf01L/AGeg4RjmC5gtY32A4vZYlbS1JqUa1pcSVpITyx1TS7qWMYa4R92HuwfK2xnB73ELvCbPFbOvfYfuPZdtSryzVbfdw1yb5JCOuTXDrw1whrh7jfVrDbm9eFTM2iL2nlFvilvq886qNPvauwP6al/sdVGn3tXYH9NS/wBnp4599o+TR+FX7i31eYdVGn3tXYH9NS/2OqjT72rsD+mpf7PT3MwDMeC5otK1/gV57JoULqtZ1J97nk3NalPGSpLqmhCMdU0Iw1+5H90YnvtPyaPwq/cW+rB9VGn3tXYH9NS/2OqjT72rsD+mpf7N1hmZ8DxjGMWwHDr7fr/A56VO/pb1PLvM1WTdyQ3UYQlm1y9f9mMdX79TqnvtPyaPwq/cW+rybJd5pgyllXDMtTaKrK7mw63loRrwzFSpwqRh+/c73HV/5a4u11XaXu09Z/Wal+k34zY2NVj4lWLXG+qZmfOd6xFmA6rtL3aes/rNS/SOq7S92nrP6zUv0m/HnePgWYDqu0vdp6z+s1L9I6rtL3aes/rNS/Sb8Lx8CzAdV2l7tPWf1mpfpHVdpe7T1n9ZqX6TfhePgWYDqu0vdp6z+s1L9I6rtL3aes/rNS/Sb8Lx8Czx+tc6bYZwrZssdGOGU418No4dNQq47JPq3FWpU3cJoSy+7vmrVq/d7ro9VGn3tXYH9NS/2enjb7/eIivDpm0RF5ib2j/3S31eYdVGn3tXYH9NS/2OqjT72rsD+mpf7PTw99o+TR+FX7i31eYdVGn3tXYH9NS/2OqjT72rsD+mpf7PTw99o+TR+FX7i31eYdVGn3tXYH9NS/2OqjT72rsD+mpf7PTw99o+TR+FX7i31eR5Wu9MuX58ZrXOi2wuqmL4lPiM0ZMwU6ctPdUqcm4hCMk2v3vXr1/v9x3eq7S92nrP6zUv0m/GfHx50jEnEqiLz8PpuWIswHVdpe7T1n9ZqX6R1XaXu09Z/Wal+k348rx8CzAdV2l7tPWf1mpfpONLpI0nzZxqZdhoitvZ0mGSXsZOqSnq3qNWaSEde86te6lj1nrDmS5ew2XMs+a4S1PZ9Sxlw6M27/Z3mWpNUhDc/wAd1NHrkVR8CzJ9V2l7tPWf1mpfpHVdpe7T1n9ZqX6TfhePgWYDqu0vdp6z+s1L9I6rtL3aes/rNS/Sb8Lx8CzyLMF1poxjGMBxm00XYdbVMEuK1eElTH6dWWrvlCelq60ku51bvXr6/ual3VRp97V2B/TUv9mvqaQ8gUsa6m6uecvyYvv0Lf2BNidCFzvsfck3rdbrddeHW1a2gbKdNmKKcOvDpq2YtF4m9rzPKY5zKW+rzDqo0+9q7A/pqX+x1Uafe1dgf01L/Z6eL77R8mj8Kv3Fvq8w6qNPvauwP6al/sdVGn3tXYH9NS/2enh77R8mj8Kv3Fvq8w6qNPvauwP6al/sdVGn3tXYH9NS/wBnp4e+0fJo/Cr9xb6vILC502Uc33ObL7RhhlaavhtHDpaFLHadOEsKdWpU3cZoyza9e+atWqHuNB1XaXu09Z/Wal+k348NI0mdIr26qYjdEWi9rRFvisRZgOq7S92nrP6zUv0jqu0vdp6z+s1L9Jvx43j4FmA6rtL3aes/rNS/SOq7S92nrP6zUv0m/C8fAswHVdpe7T1n9ZqX6R1XaXu09Z/Wal+k34Xj4FmA6rtL3aes/rNS/SOq7S92nrP6zUv0m/C8fAs8lzld6Yc15frYJT0V2VpPUr21eWrNmGlUhCNKvJV1Rl3uGvXuNXu/vV9VGn3tXYH9NS/2enjXhab7PCjCmimqImZ33zm0TlMfCCzzDqo0+9q7A/pqX+x1Uafe1dgf01L/AGenjr32j5NH4VfuS31eYdVGn3tXYH9NS/2OqjT72rsD+mpf7PTw99o+TR+FX7i31eYdVGn3tXYH9NS/2OqjT72rsD+mpf7PTw99o+TR+FX7i31eO31xpxxPMGBY3e6M8K3GCV69eFKljcksasalCelq3UZY6tW71+5H3Gj6rtL3aes/rNS/Sb8eOkaVOkbN6YiKYtERfK8z8fjMrEWYDqu0vdp6z+s1L9I6rtL3aes/rNS/Sb8eF4+BZgOq7S92nrP6zUv0nGzjpI0n5dy1f41imiG2ktbWnCerNLmSnNGEIzQh7kKPX68YPWHMzLl7Dc14Hd5exeWpNZ3skJKsKc+5mjCEYR60f3deECKoicizJ9V2l7tPWf1mpfpHVdpe7T1n9ZqX6TfhePgWYDqu0vdp6z+s1L9I6rtL3aes/rNS/Sb8Lx8Czzu7zPpeubWtbe1BZy77Tmk3XVNSjq1w1a/enCyzfaestZbwrLlLRrgteTCrGhZS1ZsYlhGeFKnLJCaMP3Rjudb1u8vbPDrStf4hd0bW1t5JqtavWqQkp05IQ1xmmmj1oQhDrxjF86Fejc0adzbVpKtKrLCenUkmhNLPLGGuEYRh1owjD97VgaXODROHNEVRMxO++cX+Ex8SzzPqo0+9q7A/pqX+x1Uafe1dgf01L/Z6eO/faPk0fhV+5LfV5h1Uafe1dgf01L/Y6qNPvauwP6al/s2t5nbJmHY1Sy3iGbsFtcXrxklpWFa/pSXM8Z/+GEtKM26jr/dqh13aPfafk0fhV+4t9XmHVRp97V2B/TUv9jqo0+9q7A/pqX+z08PfaPk0fhV+4t9XjWaa+nfNOCVsDuNG2DUKdapRqTTyYzLGaG91ZKmqGuH79xq/9Wm6rtL3aes/rNS/Sb8eePpc41FOHsRTETM2i+c2vzn4QtmA6rtL3aes/rNS/SOq7S92nrP6zUv0m/Ga8fAswHVdpe7T1n9ZqX6R1XaXu09Z/Wal+k34Xj4FmA6rtL3aes/rNS/SOq7S92nrP6zUv0m/C8fAswHVdpe7T1n9ZqX6R1XaXu09Z/Wal+k34Xj4FmA6rtL3aes/rNS/SZrAbjTrl6OJy2ujXCKlPEcSucRhCpjUm6p77NutxrhCGvV/HVD/AMnsg0YGlTgRVTsxMTa8Tfl/7wWeYdVGn3tXYH9NS/2OqjT72rsD+mpf7PTx6++0fJo/Cr9yW+rzDqo0+9q7A/pqX+x1Uafe1dgf01L/AGenh77R8mj8Kv3Fvq8w6qNPvauwP6al/sdVGn3tXYH9NS/2enh77R8mj8Kv3Fvq8rucw6fLm2q202jDBJYVZJpIxhjUvW1w1fwMq4npfyzlfB8uR0T2dzHCrC3sd+6o6Um+b1Tlk3W53qOrXuderXHVr916oOMXTJxcP2UUU0xe+6+eXOZ+K2ef9V2l7tO2n1mpfpHVdpe7Ttp9ZqX6T0AZbx8Czz/qu0vdp20+s1L9I6rtL3adtPrNS/SegBePgWeTZe0kaT8WvMdt7LRDbTT4XicbK5hHMlOG5q7xRqaoa6XXhuasnX/5/wDJ2eq7S92nbT6zUv0mtwfL2G4Fc4td2EtSFTGr6OI3W6n3UI1t6p0tcP4Q3FGTrfx1/wAXTJqieRZ5/wBV2l7tO2n1mpfpHVdpe7Ttp9ZqX6T0ALx8Czz/AKrtL3adtPrNS/SS3ea9OU08sbDRNhVOTV+1CtmCSeMY/wDKMJJXpSHD8cwXFri8tMLxeyvK+HVd4vKVvcSVJ7er/wDZUhLGMZJv+UdUXeFixh1bU0xP0m9u5Z551U/7QHaswL6bl/sdVP8AtAdqzAvpuX+z0XhnB+FuAOFbPhPePZXsLf5d/wB517nfN717rca+tutWrX1ljV77R8mj8Kv3Jb6vLuqn/aA7VmBfTcv9nJwi4094Ri+O4vJo1wWpNjl1Sup5I4zLCFKMlvSowhCOrr64UoR/9Xs47o1jsRVTThUWqi07pyvE/a+MQbP1eXdVP+0B2rMC+m5f7HVT/tAdqzAvpuX+z1Fz8czDgGWLLhLMmOYfhNpGeFP2RfXMlCnu469Uu6njCGuOqPW/5OPfafk0fhV+4t9Xn3VT/tAdqzAvpuX+y6hm3TLClLC50QWE9XV+1NTzJTllj/5QjTjq+VsMBzRlrNVtUvcsZiwzGLelPvdSrYXdO4kkn1QjuYzSRjCEdUYR1f8AN03ljaRTixaMOmnyv/3mVt9Xn/Vdpe7Ttp9ZqX6R1XaXu07afWal+k9AGe8fAs8/6rtL3adtPrNS/SOq7S92nbT6zUv0noAXj4Fnn/Vdpe7Ttp9ZqX6R1XaXu07afWal+k9AC8fAs8/6rtL3adtPrNS/SOq7S92nbT6zUv0noAXj4Fnn/Vdpe7Ttp9ZqX6Tg43daacTzFguYbPRdh1vPhEl1JvdXHqdSFWFaWSHuwkl3Orcf89et68PbR9InRsT2lMRO6Y35WmJiefwkmLvL+qjT92rcE+mpTqo0/dq3BPpqV6gPf32j5NH4VfuS31eX9VGn7tW4J9NSnVRp+7VuCfTUr1APfaPk0fhV+4t9Xl/VRp+7VuCfTUp1Uafu1bgn01K9QD32j5NH4VfuLfV5f1Uafu1bgn01Khwe6002GZ8XzNeaLsOrz4pa2drvVLH6dOFOFCavHXrjJNr3W/8A/LVuf36+t68FWnXw6sOnDpp2otNr3teJ5zPOILfV5/1XaXu07afWal+kdV2l7tO2n1mpfpPQBivHwWzz/qu0vdp20+s1L9I6rtL3adtPrNS/SegBePgWeTZh0kaT8JvMCt73RDbSz4picLK2hDMlOO6q7xWqao6qXWhuaU/X/wCX/N2eq7S92nbT6zUv0mtxjL2G47c4Td38tSNTBb6GI2u5n3MIVt6qUtcf4w3Fafrfx1fwdM2o+BZ5/wBV2l7tO2n1mpfpHVdpe7Ttp9ZqX6T0ALx8Czz/AKrtL3adtPrNS/ScTN15pjzNh9rZ0dFdjaz2mI2eIyzzZhpVIRjb15KsJYw3uX/i3GrXr62vW9bcPH89ZIypcU7TNGccDwevWk3ynSv8Qo2888mvVuoQnmhGMNcIw1w/g9cDHqwMWnFoiLxNyYYvqo0/dq3BPpqU6qNP3atwT6alel2t3a39rRvbG5pXFvcSS1aValPCeSpJNDXCaWaHWjCMOvCMH2tHvtHyaPwq/clvq8v6qNP3atwT6alOqjT92rcE+mpXqAe+0fJo/Cr9xb6vL+qjT92rcE+mpTqo0/dq3BPpqV6gHvtHyaPwq/cW+ry/qo0/dq3BPpqVzbi504X2Z8HzFfaMsLjDCKd1Tlo0sckljU36WSGuM0ZY6tW4/h19b0+9zHguHY3huXby83vEMYhWmsqO9zx32FKWE1T9qENzLqhGEf2ow1/u1umsafsxOxhUxMxMXiJymLTz+Emz9Xn/AFXaXu07afWal+kdV2l7tO2n1mpfpPQBhvHwWzz/AKrtL3adtPrNS/SOq7S92nbT6zUv0noAXj4Fnn/Vdpe7Ttp9ZqX6R1XaXu07afWal+k9AC8fAs8/6rtL3adtPrNS/SOq7S92nbT6zUv0noAXj4Fnn/Vdpe7Ttp9ZqX6SPGsd0v4vg1/hMNEdnS9m2tW33zqlpTbjdyRl16t6hr1a/c1vTB1RiezqiuI3wWeSYRjGnvCMJssJk0ZYLUlsrenbwnjjMsIzQklhLr1f89Svqo0/dq3BPpqV6gNlWnxXVNVWDRefpP7kt9Xl/VRp+7VuCfTUp1Uafu1bgn01K9QE99o+TR+FX7i31eX9VGn7tW4J9NSnVRp+7VuCfTUr1APfaPk0fhV+4t9Xl/VRp+7VuCfTUrl5juNOuZbGhh93o0wilTo39nexjTxqTdR3i4p1tz14dbdb3q1/u16+v7j2QdUaw9lVFdGFRExlNp3T+Y2fq8/6rtL3adtPrNS/SOq7S92nbT6zUv0noAwXj4LZ5/1XaXu07afWal+kdV2l7tO2n1mpfpPQAvHwLPP+q7S92nbT6zUv0nGydpI0n5iy1YY1heiG2qWt1TjPSmmzJTljGG6jD3I0ut14ResuZlrL2G5UwO0y9hEtSWzspIyUoVJ91NCEYxj14/v68Ym1FsizJdV2l7tO2n1mpfpHVdpe7Ttp9ZqX6T0ALx8Czz/qu0vdp20+s1L9I6rtL3adtPrNS/SegJsRxLDsHsqmJYtiFtZWlHVGpXuastKnJrjCENc00YQhrjGEOv8AviXj4FnnVbNWnuNWaNvopwWWnr/ZhPjss00If84wlhr+R8Oqn/aA7VmBfTcv9no99imGYZTpVcSxG1tJLitJb0pq9aWnCpVnjqkkljNGGuaaPWhCHXj+5U2U6ZTTER7Kj8J/cW+ry7qp/wBoDtWYF9Ny/wBjqp/2gO1ZgX03L/Z6iL77R8mj8Kv3Jb6vF8o3Gn3KeWsOy3S0bYJcyYfQloQqzYzLLGfV+/V19Tr9VP8AtAdqzAvpuX+z1F/IxhCGuMdUIO8TWPtq5xK8KiZmbzunOfvGzbm8v6qf9oDtWYF9Ny/2Oqn/AGgO1ZgX03L/AGbrAs35SzTPcU8s5owjF5rSMIXEthe0riNGMdeqE+4mjudeqPu/wi67j32n5NH4VfuLfV5/1XaXu07afWal+kdV2l7tO2n1mpfpPQBivHwWzz/qu0vdp20+s1L9I6rtL3adtPrNS/SegBePgWef9V2l7tO2n1mpfpHVdpe7Ttp9ZqX6T0ALx8Czz/qu0vdp20+s1L9I6rtL3adtPrNS/SegBePgWef9V2l7tO2n1mpfpHVdpe7Ttp9ZqX6T0ALx8Czx21udOFhmTGswWWjHC4Qxj2NuqNXHJJo096pxk600JYa9evX7jpdVGn7tW4J9NSvUBunWG1bbwqZmIiLzE5RERHP4Qlvq8v6qNP3atwT6alOqjT92rcE+mpXqAnvtHyaPwq/cW+ry/qo0/dq3BPpqU6qNP3atwT6aleoB77R8mj8Kv3Fvq8v6qNP3atwT6alOqjT92rcE+mpXqAe+0fJo/Cr9xb6vJcoXmmHK+E1cNqaKrK6nq315ezVJcxUqcIRr3FStuYQ3uP8Aw75q16+vq19b3Ha6rtL3adtPrNS/SegDNj486RiVYtcReqZmf/dYizz/AKrtL3adtPrNS/SOq7S92nbT6zUv0noA87x8Czz/AKrtL3adtPrNS/SU6P8AOGO5kx3MuFZhyrJgd3g9W1kmkkxCW6hU3yju4ftSySwhqhuf4+7/AMm3czD8vYbhmMYtjlrLUhdYzPRnuozT65YxpU4U5NUP3fswgXixZ0wHKgAAAAAAAAAAAAAAADzL/aMjWl0VXs1vJJPVhf4bGSWeaMss03syjqhGMIR1Q1/v1R/8ovTXMzFlzBc14XPguP2fsqznqUq01PfJ5Nc9OeE8kdckYR600ssfd6+rr9ZYm03GA0mZq0mYDkKricLfBsBxafFcPtLapZ3k2I04yVbiSSfdwq29LV1pow1QhGOr3Iwi6WHYnmDCdKNhkm9zRd4rZz5duMQnmu6NtJVqV4XMksJtdGnJCEISzRlhCEIQ1e7rj12tzBlzBc02EuF49Z+yraSvRuoSb5PJqq0p4T05tcsYR600sI6teqOrr64Isy5Eyzm27ssQxm1uoXmHQqS2t1Z39xZV6cs8IQnlhUoTyTRljqhrljHV1vcW8I8vwfSLnS+kyxLXxyOvE88Ypg1zNC2owjNaUvZG904fsaobne5P2odeOrrxjrjr5uR7DSDhWUNIN7kvHsUxXFZc131vJb1adjr1QrUt+uacI0pJY1973UYSzTQpa4Q/Y/dH1jDNF2RMGtsMssLwCW3oYPiFXFLGnLcVdVG5qQmhPPDXN19cJ5v2Y65Ya+tCGqD+z6M8nz3GK3UlnfUJ8arQubuFvil3RkjXhGWO/SSSVIS0quuSXXUpwlmj19cevHXbwWfRoxzLa5kwS4mo5gxjE69ncbzcy4zh0tlf2lSMkk8aNenJTpybqG660ZZIQjCMOvNq3UfMM74VnbP2aM532jqzwya0o2MMq4zJf19VzdwkhvtSSzhuIy0Z9zWjLCerGaWaaMI7iEJd1H2jLmVcCynbVrXBLSpThc1o3FxVr3FW4r16kYQhu6larNNUqR1QhCEZpo6oQhCHWhCDl4towybjGKXeM17TELW7xCWWS8nw7F7ywluoSwjCWNaW3qyS1YwhGMNc8Ix1dbXq6yRMRJZm9EOarrN2IYjXwSfEKOUcIsbLCbK2v7Teq8t7Slm9kwmjNCE8ZpIb3Tm1xjLupZtX8Y+nsRNoW0ZwtcQw62yzCysMVo7xeWFjd17WzrS9b9qNvSnlpbv9mX9uEu763uq7zRXkLEIYnLd4DvkMYr2lze/9qrQ32pawhChHrT/s7ncw60uqEdXX1pNpGsARQAAAAAAAAAAAAAAAAAAAAAAAAAH5o0U5mstEWWLbHcS3UMIzPh97d05IR93FLWtVhGnLrjqhNWpbiEP4xpfxi+OGVMy6PIaV8Zhf7zmKjgGHYpcV9xJPCneVfZFWeEITQjCMss08ZYa9f7MsHuntb5K4DwzLc2BU58Owa8kxCxoT1ak283Es808s+6jNuo/tTTR1RjGHX1atXWVVsl5YuL7GcRuMJp1a+YLanZ4lGpPNNLcUZJZpZZIyRjuYQhCeaHWhDXr6+t3tQlmbxzNON2uknJeA2l/CXD8Xw3Eri7pQpyR32elJSjTm3UYa4aozTe5GEI6+vref5dzrpHp5IyTpExXPFbEJsax2hhl5hs2H2tK2nt6txUo691LT32FSXVCbdQnhLHVCG492MfT8D0TZEy9illjWG4ZeTX2G289paV7vFLu6moUJpYSxpS79Vm1SaoQ1S+5DrxhCEYx12UtHOTaGX8MytSwfc4Zg93TvrKh7Iqx3qvJUjUlm3W63U2qeMY6poxh+7Vq6yXgZzI+IZtzzeYjmerm6rh9lYYzdYdQwa2taE1Gajb1Y05o3E08ka0ak+qMf2J5IS65P2Y9fdeZ4Jieb8n6OMdz5g+bK1Khhub7yHBELOhG3uaU2JbipLVnmkmq7qO7jqmknkhCEIfsxjrjH272uspS4/VzLRsbqheXFeW6ryUMQuaVtXrSwhCFSrbSVIUak/Wl/amkjHXLCOvXCBU0cZMq5cvMp1MG14Vf3c99cW/sir+3Xmrb9NNut1uoa6kN1qhGEP3atXWLwWec5t0pZwy/iekC1sJ4XUcOxDBMOwqlGjS/7NG8llhPP+1GSE8dc2uEKk8JdeqEYwhrfdJfafLexzHb4Xg+M3MI4dTqYTcY/HCJbuW73yEtWnLCzqbzNLvcYzyb5CX9uXVGMYR1PRL3R/k7EY47HEMCo3MMyy0pcUlrTTzy3G9S7mnHcxjqkjLD3Iy6owjCEfdhCL6rXRxlS0sLvDpaOJVpL2WSSpWusXvLi5llkjupIU69SrNVpQlm/al3E0uqbrw1R65eC0ufotzPQzDhl5RjmDHMQvLGtJJd2+O4bTsr+ynnpyzQpVZKdOnJGGqOuE0ssYR1x/am91tnGy3lHAcp07mTBbWtLUvasK11cXN1WurivPCEJYRqVq001SfVCEIQ1zR1Q60NTspKgCAAAAAAAAAAAAAAAAAAAAAAAAD8y47Qx++y9pbs+BcPr5dkzRUucTuoXcY31KjTkt56sbe3mpwpzTwkl1yzTVpdUf3R1QhHW4znrP2acy4zg2Q6OYqVpg+H2dSzqYVSwqaNarcUN9knuYX9SE29whuYQlpQhGOqfXPr1QhubzQ9kC/vr6+u8MvqnCl3C+vrXhe8hZ3VaEZY7qrbQq7zP/wAEuuE0kYR1Q1wX43o5yjj+KS43e2N1Qv4UIW09xh+I3NjUq0YR1wp1Y29STfZIR9yWfXCGuOr3Yu9qEs8/uNJudclVr+rpDo0aNa+yxRxXD7ClCSMtHEaeqlXtZJ5Ne73VWrQjDXNNq3Uevqg51XM2l69xa7yVb3GYa2JZfweynurvBqGD7q4v7inGeM1aW8mklhRljDcyy0ZIRjqm1z69T1nF8j5Ux2ODcJ4LRqQy/XkucNllmmpy288kIQl1SyRhCMsNUP2Y65etDrdaD6Me0e5VzHikmOX9pd0cRkoxto3eH4jc2NapR1wjvdSe3qSRqSQjDXCWeMYQjr1atcUvBZg7HHNKGPZ/y/lTG8anyzPVypLiuLWljQta00LyW4hJGWSpUlqywlj7kevN1vcjCP7Tk5g0p5ht8assyZaxTMN/gNTMlDBq01WwsKWEVJJ6u8zyUYzRhezTyRj75DdU4zyTaobnrQ9etso5cssat8wWeF06F9a4fDCqM9OaaWWnaQmhNCnCSEdxCEJoQ6+rX+7XqcGroZ0c17qF1WwKvPuL+GJ0qE2JXUbehdb5vm+0qG+b3SmjPrjHcSw165oR1wjGEV4GQxDMWesewPPuc8Lz3PgdHLFzf2eH2FK0tatvN7EkjGapczVac1SM082vVCSeSEsNz1o9fXDNn3SLmXEcPy9gsMwQnoZYw7Fbm5wSlhW/17q5km/aqQv55ZIUobiP7NOTXGMY65pYQhCNukfINfHbjMVng+iy9qYjjskLfhKnjktHCa26khJLcXdtv0salSnrjHVG3qx/Yk1TR6252kuivK9xYYLTxGld8IYLhtLDKeIWF/cYfcT0ZZZYRkmqW9SSeaSMZYTbiaMYQj14Q1reIGDxnNuljCLLL+K5+hi+WcLkwuebGb3AbG1v4299LPN+1cyRlrzS2+9SbqMaUI6pp9UZ4QhCMPaLK5pXlnQu6NeStTr0paklSSGqWeWMIRhNCH8I69bOYtoyyZjNGha3mHXVO3oW0LP2PaYjc2tGrQhr1U61OjUllrS9ebrVITQ/am/+6OvTUKFG2o07a2oyUqVKWElOnJLCWWSWENUIQhDrQhCH7nMzEj5gIoAAAAAAAAAAAAAAAAAAAAAAADHaY+SfOPQd75mZlcCxTM2YsYwjImFZmrZescMyth+J169nQoVLu6nqwmkllljXkqU5acu41zR3EZoxjLDXCGvX6fjOEYdmDCbzA8Xt9/scQoT21xS3c0u7pzwjLNLrljCMNcIx68Iwi4uK6OMo4xHDp7ixu7ethVv7EtLmxxG5s7inQ1QhvW/UKklSaT9mEdzNNGGuGv3eusSkw8/zLmrSViOccYyZluOPxjl7DrWMbnBaGFbq5uq8k00KleW/qQ1UobnVCWlDXr3eueHWg3lLFM5S6Mp8XxjC6Vlming9SvWtKUYVJJLyWlGO5l3M00Iw3UIdaE0f4a4+6/uJ6M8m4rdW1/Vw+6tbu1tYWUlxh2JXNjVmt4aowpVJ7epJNUkhGEIwlnjGEI69XuxaS0tLaxtaNlZW9Ohb28ktKlSpywllkklhqhLCEPchCCzMDEaI8Gy3caKsGhbW9rf2+NWNO8xGpVkhU9nXNWWEa9Stute7mjPrhHda/c1e5CEGUuM6Z0ssS0nZhq5grVcNyPUjHD8JpW1vLTr/APYpakZK1SNONSMkJowjDczSzQ/a1xjDVCG5m0UZFjeV7ulhd1b07utG4ubK2xO6oWNepHVupqlpJUhQn3WqG63Ukd1/9Wt17PKWXbCvjFe3wunuswVIVcSlqTTVJLmbe4U+vJNGMsIbiWEsZYQhCP74F4HmWVsy6U7PEMPx7MdLGpss1sOr3eM3WLy4TJb2cYUt8kqWkLKrNWjT1wjLuam7juYyx3WvXFNlXSHmyfSBlWzr3mZLvAs2297NSnxmxw+2pzxpU4VJK1rJQjC4pyRhr/ZuJYzbmaXrxjri9DwXRjkrAJZqVhhlxPQjbz2kltd4hc3dvRozw1TU6VKtUmkpSxh1owkllhqhCHudZLhmh3R7hF9YYlaYPdT3WF0qlvZVbnFLu5mtqM8m4mpU99qzbmnuY6oSQ/Zh7sIQj11vBvbQYyloe0c0bOhh9PLuq3tsJrYHSk9l1/2bKtNuqlLXu9cdcf8A6o/tQ/dGDVYdh9phOH2uFYfR3q1s6MlvQp7qM24pySwllhrjGMY6oQh14x1uFUgAAAAAAAAAAAAAAAAAAAAAAAAAPzxlW/tshZ4zBn+8rwt8JxPNmJ4HjFSaOqSnHXLUta03X1QhCffKcY//AO6H8H6HZy80d5NxDBMXy7e4JJWw7Hrue+xChPWqRhWrzzSzTT691rl68ksdUsYQhq60FibI8Wy3iV9aaUKukzEbSrPdY1k7EsektJo/tSW0tajC2owj19Ud6pyRj/8AlPM0ORs06XsUuMt5nvrLGa2C4rRmucYjfQwmnh9rQnpb5JUtI0Ks1zqljuZdVXdxmlmjGO5jDreqz5VwCpjlHMk+HSRxChYz4bTq7ubcwtppoTTU9xr3EYRjLDrxhr62rXqczA9GeS8uXMtxhGGXFKSnGpGhaT39xVs7aNTXu95tp6kaNHXupof7uSXVCaaEOtGMHW1BZ5nh+krM9xm7Kt3YYrmW7y5m2+ubGncYhh+H29pUljSnnp1rOWX/ALXJCEafW3+WaE0sdcevq1wZEstIOEZBzle5MxzFsWxGGa7+h7HmpWO7lpwu4Qr3FGEaUks1xGTdRhLPNvevVqkh7kfT8N0OaO8JvcNxCzwW4jWwatGthu/YndVpLKMZZpYy0ZKlSMtOSMJo65JYQljql637MuqubRjk7fcTq0rO/t44vcezLqFvit3Rlhca4RjWpyyVYQo1IxhDXPThLNHr64x1xNqCz69GeZLTMmAVa1vmDFcVq2lzNb3HC2Hy2V9bVdzLNNQr0padOXdy7r3ZZIQjCMP+LVuo5zT7Pe08KyhPhtvQr3UucMMjRpV60aVOefXPqhNPLLPGWGv98JZtX8Iu9S0W4FY4lgd1hUZqFrhF9cYnWpVpqlzWvbupSjTlrVa9WeNSaaWE03XmjNGP7MNcISwaDHMuYLmSWykxqz9kQw69pYhbQ3yeTe7inr3E/wCzGGvVrj1o64R/fBLxE3HywKvmG4s5p8y4Xh1hdbuMIUrG/nu6cZNUNUYzz0aUYR16+tuf4df+HRcLF8kZXx3FZsbxXDN/vZsOr4TGrv1SXXaVo66lPVLNCHX1f8WrdQ/dGD68ByBlLLF/TxPA8J9jXNHDaGEST7/Vn1WlGMY06eqaaMOtrj+1q3Uf3xim5WhAQAAAAAAAAAAAAAAAAAAAAAAAAHkOZcWxDCP9oK1r4dlfEsdqT5Onkjb2NS2knlh7M/4po3FWnLq/d1oxj1/cevOZHLmCzZjlzbGz/wDm0tlHD4XG+T9a3jPu4ybnXuf+Lr69Wv8A56libDw3BJtImTrzDtFtja4rb1J7O7zFdSZdjh1Stb7/AHc+92tON/NLR3mnCb9qMkkYxm3Orcy9ebtVMw6X6tzo6yxj2Jz5cxPG6+J0MVnpW9pVrVaNCnuqVSEP97Sp1JpYQmjCWM0sJpo9aMIQg9MzJkbLOa7m0v8AF7O4he2EJ4W15Z3teyuaUs0NU0kK1CeSpuI/vl3W5jqhGMOtB8qeSMr0rjBbunheqtl7fuDp9+qRjSjWl3NWab9r/eTTQ1xjNPuoxjGMdeuMYutqEswNXM+a8v6ReDc7Y/juG4TWura0wStJhttXw3EoTSySxlua1OlGrRuJ6k0+rr0af7MIwhGGuEY5szZ8xjJOZtKFlnWfDY4Nc4hGzwaS0tp7ONKzqTy73czT0414z1IU5t1GSrJq3cuqHW6/oV1o6yle45LmC8sbqtcSXEt5LRqYhczWkLiWGqWr7FjU3jfIe7Cbca9f7WvX1099oryLiOI3OJXWEVoxva8t1d2tO/uKdldVoRhHd1rWWpChVmjGWXXGeSMY6oa9epLwMTaZgz3njOmLYXYZxvMtWFDLWG4tRt7ewtqtalc15asYwmmrU5tcsNzDdSxl1xjLDVNJ191Hhuk7Hs35TyjRssTzBLmTFMKmxC6tcuWNjNUjLLNGnv8AUqX3+4p0ozSzfsQjCeM00ISx1Qjr9bo5YwO3xy+zJRsdziOJW1K0ua2+T/7ylT3W4l3Ovcw1bubrwhCMdfX/AHOB7T+j6W2w20oYNc21PCbWextvY2J3VCaNtNPu5qNSaSpCNanGbr7ipGaXrx63XiXgtLzXKObcTzxmLQ3mXGtxG/ubXHadxNLJCSE89OnCnGbVLGMIRjuNcYQjq1xjq62p76yuGaL8iYNRwi3wzAZbelgNO6pYdJLcVYwoSXGvfoQ1zdeE2uPu69X7tSehof0dW1pJY0Mu7mhTwergEsnsuvHVYVJozz0tcZ9fXmjGO6/4ofuiTMSNkJsOw+0wnD7XCsPo71a2dGS3oU91GbcU5JYSyw1xjGMdUIQ68Y61LlQAAAAAAAAAAAAAAAAAAAAAAAB5t/tGRmhoXzLGSEIzb1Q1QjHVCMfZFL9/7npLm5iy7g2bMGucv5gs/ZWH3cJYVqO+TybqEs0JoftSRhNDrywj1o/uWJtNx5JpVvc/18PynTzFlnL9jZdVeERjWsscr3VXdb/DVDe57SlDVH98d31v4RdSnjGd820c45iw7PFXAqeW7+7sLHD6FpbVaM/sWXXGe7jVpzVI7uP7qc9PVJq1R1/tPRscy1guZLe0tcasvZFKxu6N9by75PJuK9KbdU59csYa9Uf3R1wj++EXHxfRfknHMSucUv8AC7iFW/hJC+p2+IXNvb3u560PZFClUlpV+t+zHfJZtcv7MdcOst4SzAYJm/PWkXNeDYfZ5oussWeI5Ltseq0LSztqlSW6qVdz+zNXpz6pNUfcjCOuEIatUdcUGXs76R4ZayLn3G84eyuHsdo4Ne4XSw+hTtZqU01SjCpLNud+hV3VOFSMd83GuMYQkhDrPZKOV8Bt8fhmihh8tPEoWMuGQrSzzQhC2hPu4U4Sa9xCEJuvr1a/3a9SGno8yfSwbCsv08H1Yfgl7JiFjR9kVf8Ac3Es808s+63W6m1TTzR1TRjDr+4Xgs8rhnbTHmivi2N5OwjG6scOxutYWtjThhMuF1aNCvvc8LiatVheQqTSwmjrk3MIRjLqljDXGb0jSvjNlg+j/FZsQtK9xDEaUMLp0KNaWlPUq3MYUZJd8mhGEkN1UhrmjCOqGuOqPuR+6poyyXUxqvjsMMuKVxd15bq6pUL+5pWtzWl1aqla2kqQo1ZutCMZp5IxjGEIx16oO1jmBYPmbCbnAsfw6jfWF5JvdahWl1yzQ/CMI6owjDrwjCEYRhGBMwPz1dTZ+0U3Et/nS2t62NVsuS5YyjdZfoT1bX2T1oyUK8k9PXCtGeEsZZ4/7qMss37MkdcH6JwiliFDCbKji1zC5vqdvTluq0JYSwqVYSwhPNCEOtDXNrjqh1uuydfQvo5vqc1PF8Gu8WjuN7o1MVxa8vqlr/8Albz16s81vN1oftUoyzdaHX60H33miTIWJU7qnieE3V7G9w2GEXFW6xO6rVatpCrvsKc1SepGeMd3HXute6/dr1dYmYkbAcjB8pZfwDEsSxfCMP3i7xiNGN7U32ebfd5k3un1poxhLql637MIa/364uu5UAAAAAAAAAAAAAAAAAAAAAAAAAAAAAAAAAAAAAAAAAAAAAAAAAAAAAAAAAAAAAAAAAAAAAAAAAAAAAAAAAAAAAAAAAAAAAAAAAAAAAAAAAAAAAAAAAAAAAAAAAAAAAAAAAAAAAAAAAAAAAAAAAAAAAAAAAAAAAAAAHm2V7vN+k6yrZutM53uXMIq3FajhVph9pbTz1aNKpNT364nuaVSMYzzSxjCSnuISy6oRjNGOuHczNne8yZYRuMQytjeN07Gz9lYje4XbUZKNGWEI7qaElavLPN/wzTbinvk0sIQ1+7DXbDWjzappUxetpRwnKOE5Vur/BMUwXhSnfUo0JZppZqlOEK0N3XljCjLLP8AtSxk3zXq3MsYLZdMWATXFpW4GxmGB32IQwu2x+NKl7Bq3MZoyQlhDfN+hLGpCMkKkaUJIzatU2qMIxWku3g86xrTbgmD2eNY1SytmPEsEwCrVt73FrKhQmt4VqfWnkklnrS1Z9zNHcRnlpxkhHXrm1QjGHUxHSXaUcVnwPAcsY5mK/trSneXlHDZbeHsSnUhrpwqTV61OWM80NcYSSRmm1Q1xhCEYRitKXbEYG70z5Ykt8tV8Iw3F8ZnzXPcUsOo2VCSFTfaENdSnUhWnkhTmhGEYR3UYQhGWOuMIdd0KGk3Ad6zNPiVrfYZUylSkrYlSupae7lpz0IVpZpN7nmhNDVrl60f+KWMIfujFaVu1wjwfEYYxhNli0tnc2kL23p3EKFzLCWrShPLCbczwhGMITQ16owhGPXWIAAAAAAAAAAAAAAAAAAAAAAAAAAAAAAAAAAAAAAAAAAAAAAAAAAAAAAAAAAAAAAAAAAAAAAAAAAAAAAAAAAAAAAAAAAAAAAAAAAAAAAAAAAAAAAAAAAAAAAAAAAAAAAAAAAAAAAAAAAAAAAAAAAAAAAAAAAAAAAAAAAAAAAAAAAAAAAAAAAAAAAAAAAAAAAAAAAAAAAAAAAAAAAAAAAAAAAAAAAAAAAAAAAAAAAAAAAAAAAAAAAAAAAAAAAAAAAAAAAAAPOsAyvpC0fUbjL+U6OA41gM1ercWEMSv61ncWEKk8089GO90KsteSE02uWOunGEI7mOvVCZm896Hs25txfG7y+tcqY/wrhVOysbjF5q25wWtvcZas9taxp1ZP25tzPut8lnlj7sZtz1/aRdqc0s8vwjRzmvL+OZLxqyjhN5wPlyXLuKUqt3Vo6pddKMa1CMKU27jCNOb9maEmvXDrw67l5J0JwyndWuG3OQ9H2I21jezV6OYK1pCOJxpbvdywmpbxq32XXuYVd//dCbcxj+y9kDaks/PGf8PzVk/RFnLL2G4tlu7y/cXN7LaX8Luea9hPcVozTWUbeEm9z1d9nnpwmhVhGEIwjuNcNUfQLbKuecsY/f5iyhb4NiFPH7S0heWeKXlW0mtbmhShTlnknp0au7lml60ZIwl1Rl1wm6+qGtnyTkyrj0M1VMo4LPjUs0JoYlNYUo3UIwl3MI77ud3r3PW933Os7S3LPLcE0Q4jgOJZGubfE7W5ly9c4re4pUmhNTmr17yWMZo0pNU0ISwnmj1ozQ1S6uvGLm6UsrVMd0oZdwfDq8u9ZktJqOYLfXH9uws60leSfre5rnmjS1x92FX/k9kQ2mA4HYYjeYxY4NY21/iG59l3VK3kkrXG5hql3yeEN1Pqh7muMdRtb7llsIQhDVCGqEH9By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Rank categories by discounted sales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Top-Performing Categories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"Cooking Essentials" and "Munchies" lead with a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discounted selling price of 7,238,500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106,489 units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sold each.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Mid-Tier Performance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"Paan Corner" and "Personal Care" follow with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6,527,000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sales.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Lowest-Performing Category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"Fruits &amp; Vegetables" with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370,500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sales.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vs. Quantity Discrepancies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Notable differences in sales and quantity, e.g., "Health &amp; Hygiene" has low sales but the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quantity sold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CAwEBAQAAAAAAAAAAAAQHCAMGCQUCAf/EAFwQAQAABAEDDggKCQQBAwICCwABAgMEBQYHEQgSExQVNTdUVXN1k9HSITRylLGys7QWGCIxM1JxdJGSMjZBUVeWwcTTF1ZhlSMkQsIlQ6NEgThFYnbwR1N3w/H/xAAcAQEAAgIDAQAAAAAAAAAAAAAAAQQCBwMGCAX/xABEEQEAAQIBCAgDBgUDAgcBAQAAAQIRAwQHEjEyNVFyBQYhNEFzsbITgsEWQlOSwtEXIlRxkRQlUhVhJDNDgaHS4qJi/9oADAMBAAIRAxEAPwD1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+K1alb0p69erJTpU5YzzzzzQhLLLCGmMYxj80IQdDq5+8z1GpNSny9w6MZIxhGMuvmh/+iMJdEf8A9CLVJ3Fe2zJ5S1LerNTmjJbU4xljojGWa6pSzQ+yMsYwj/xFoW2B1R6n5P1gyWvKsoxKqbVaMRTbwiJvN4ni4cTEmibQ3/8A9f8AM5/vyw/LU7p/r/mc/wB+WH5andaADtn8M+jfxa//AOf/AKuP488HpLkvlpkplra1bzJXHrTEqVCaElWNGfTNTjH5tdLHww06I6NMPDoi+20x1H9xXp50bqhJVmlp1sIrbJJCPgm0VKcYaYf8f1izjqosh8isqMzGWWMZS5H4Ji1/g+TmJVsOur7D6VetZ1NgmjrqM88sZqcdMssdMsYR0yw/c1n1m6Go6C6QnJMOqaqbRMTOvt4ufDq04uy6NfMjLeXJK6yWzZ5jcjsislMTxnJa3yixzGKuBwmpRpSQkpU5Y29tUt5q9WepPNHXzVYQkhLNHRNGaEHW86Oc/Ovi+R9zg2H5Q4Xk/lHkjnBwbJ/FruxtLmNDEZK9e1no1aUstzJPRpzSV4bLQmnqa6GukhU0R17r7NtOjhjODxxeOT8MVs44pLbwvI2Ozy7YhQjNrYVdj067Wa75Ou0aNPg0sJ54c82V+bulVw3CcrsmL7H8GwSOJ4jhtvkfi2KVLmaWEYxmnhZ1pty6M2t0SVK8a0I66aOnRTjrv7kTlFQyu1R1hlXbUI0aWM5rLK/kpRm0xkhVvdfCWMdENOjXaNOiAM7p8RxHD8IsLjFcWvreysrOlNXuLm4qy06VGnLDTNPPPNGEJZYQhGMYxjohBg7Orkfkllvqlc3eC5aZL4Rj+HwyZx6tC0xSxpXVHZJatlCWfWVJYy66GmOiOjT4YvlZSTWmaPKfLbIjJXDbO6yTq5vr7KWXJu9k2xhtjc0ak0kaclCM2ilbV5Z4wmoSQlp6ac0ZYSxmm0hsRaXdrf2tG/sLmlc21zTlrUa1GeE8lSSaGmWaWaHgjCMIwjCMPBGEXM12q588oMGxfIvAbu8yQyEwLFMm8MvrW8xjCbnc7E7urTjNPh1rcyVqdCympySQ1sKmyzRhUl1tOOt0Td3tMs85WW2XGUmFZDxybwvBMjsQp4Zdz4raV7u4xS5jRpV6klKNKtSltJJZasssKk0teM0YxjrIQl0TBlIYZqZwM7uVUcr8ocgfgpY4Jkjf3WG0rLFrG4uLrF6tpDTXjCvTuKctnLNNppyRjSrRhrdfGEYR1j6ObDPNc5y8rKNrZ4fQtsFvsjMJyntoTyzRuZKt3VryzU55tdrYyywpS6NEsI6dMdMYRhCAZVGumB5986eVmFZr6WB2WStriWXt3jlreV7u2uZ6FpJZxqbHUp05asJp46JIRmkjPDX/ADQnp6dMPg5z852d3FM0+V1lQylwjBcpMi8tcPwO+xHDLG6p0r6hUuLSelNRkhdQqUNMtxJCpJNUqQmhLUlhGEJ4TShtSMB5cZ6Mvsn8rY5tMNubSbGcJwahiWJ4vb5A41jNrcVq89WWlRp2lhVmntpdFKaaM9WvN+6WWbwxlrwLO3nUzh3eTOTGTmTmH5F47e5P/CDHo5SYbc3W0YbNNQkt6drCpbVZpp55J59fPNJrZIQ0yxjN4AzNh+LYVi22dysTtLzadxPaXO160tTYa8mjX0p9bGOtnhphplj4YaYaVbDmpmmxmfCcvY5RUrSnicMvMXhdQtJpo0Y1IbFCM0mu+VCWPzwhHTGGnRpjo0x6JlDheS+QmcvKHH9UBmvnxjDMYxmS6wHODJb7ekwS3jLLCla1Z5f/AFGFwpVIQ1tWnCFKM1XXxnlm10QbPPkX+V+SWFT4jSxTKjCLOfB7aS9xGW4vaVONnbza7W1a0JpobHJHWT6JptEI62Ph8EWDMvNURlxb5T5W4Vm+wOpcyZG1ZLWFpHIrG8Ymxu52CSvNSp3ljLsFl8mpLJLNUhWjpjroyyywhCbo2eDEauLxz84tXw+4sKl7mrwS4ntLiWMtW3mn27NGnPCPzTSxjojD98Ig2ztMoMBv8TuMFscbsLjELOjSuLi0pXMk9ajSq6djnnkhHXSyza2bWxjDRHRHRp0PoNccq862J5A3edDFMAyWya3RyUyCwjGaF7VspoXF7VmhcwlpXNSSeE1SlJsUNbLDRGXXTeHwuwf6t5wsisr8Mw7OXDJu8wrHsmsSx+hLglncUa+Hz2UlOrVoTz1a08LmWMlTRLUhJRjGaXwyQhHwBm4YCmzoZ88OwHIXLrFqORU2E5b4zhlpUwqjY3Ut1hVrez6ZIxuY3EZLmpCSMssYwpUpYTTRjCE0IaI/T1YkLKbMLi0uJWu2bSOJ4PCvQ2CNfZae6NvrpNjhCMammGmGthCMY6dGiOkGakOIY5gmE3VhY4pjFjZ3OKVo21jRuLiSnPdVoSxnjTpSzRhGebWyzTa2XTHRLGPzQa6YVJbZEY/lrnKzL5vq2SORuD5F3NSvZXeT9fBLTEsZpRjVpTy2NWSjU/8AHSljLPWhJJr4VISwmm1nyftS5cZb3NPM5j2XeC5FYhdZZ41Qnt6dLCKsamCyVcMr1po0K9SvPrq2mXW7LCWSGsmml1sdOuBn8YpzdZd5xs4Nr/qNCbJzDci6txdyW2GT2detiVW1ozz04XM11CtClTmmmpxnhR2CbRLohGppjGMOh5Eao/OHlhimS2N2OSN5eYBlRf06E+GUciMbo1sLs6unY7ufFqku0riWGiWaeWWSSXRPHW1J9Zrpw2SAAAAAAAAAAAAAAAAAAAAAAAAAAAAAAAAAAAAAAAAAAAAAAAAAAAAAAAAAAAAAAAAAAAAAAAAAAAAAAAAAAAAAAAAAAAAAAAAAAAAAAAAAAAAAAAAAAAAAAAAAAAAAAAAAAAAAAAAAAAAAAAAAAAAAAAAAAAAAAAAAAAAAAAAAAAAAAAAAAAAAAAAAAAAAAAAAAAAAAAAAAAAAAAAAAAAAAAAAAAAAAAAAAAAAAAAAAAAAB0HPvk5i+VmafKDAsCtY3N9Wp0atKjL+lU2KvTqTSy/vmjLJHRD9sdEGglSwvqNSajWs68lSSaMs0s1OMIyxh88Iw/ZF6cjunVrrjX1dyevJvgxXTVVpa7TE2iJ8JvqhxV4enN3mJtW64tV/JE2rdcWq/ki9Ox2T+KM/0v8A/f8A+GHwP+7UTUgZKY9HLW9yqq4dWpYZQw+pbbYqSRllqVZ55IwkljH9KMISxjHR83g0/PBtFllkth+XGSWM5G4tWuKVljlhXw+4qW80stWWnVkjJNGSM0IwhNomjo0wjDT+yL7I6D0/0zX09ls5ZXTo9kREXv2R/wB+y/8AhzUU6EWdCxvM9hGJTZP4hg+UmO5O43k1YxwuyxnDJ7eNzNZxllhPQqyXFGrQqyTRkkm+VSjGWaWEZYy+HTJfZh8ksQyHvMjLjFcajXxDFKOO3WObPSjiNXE6VWnUku4zRpxo6+E1KnCEkKWxQllhLCSEsIQhkgfFZMT43qecKx64xqvc5xcsreXKnDaOG5R07WrZUYYxClSmpS1qs0ttr6VTWT6I7XmpSx1sIRljDTCP38k80OTWR2P4blHhl9idW5wvJm3yUoyV6tOaSa0ozwnlnmhLJCMasYw8MYRhLo/9sHeQHQ8uc09LLLKzBct7HLnKPJjGcCtLqxt7jCJbGeE9G4mpzVJZ5Lu2ryx8NGTRGEIRh4f3vxZ5lslrfJ/KXCb3EMWxPEssLSpZ41j17Wpz4jdU5pJpIQhNCSFKlLJLPNrKdOnLSljGMYSaYzRj38BjPKDMVheUeAWeR13lzlVRyZo4da4XeYLSq2kbfEaFCEsIQqzz281anGaWWEJo0KlLT88NEfCsu8z1jLlZfZWZNZZ5S5Mz4xsEcYssKq221sSmoy6yWepCvQqVKU8acIU4z0J6U0ZZZdMdMsJoZAAY1xjMZhN/ieN3OEZbZVZPYdlPVjXx3CMKuLaW1xGrNLrKs8ZqtCevQmqSQhLPG3q0ox0a7wT6Zo82MZk8EusfwzKTJbKbHsjrzDcJlwGO4c1rLTucPlmhNToVJLihVhCEkYR1s8msnl182ibw+DIgDGeSeYDI3I6jkRQwvE8bqy5BVMRqYbG5uZKk1aN5CaFXZ5tZpn0a+OtjCMsfrRmcmL5hsj8awfLbBrrEMXkky6xSljF5Wp1qcKlpd0pKMtKe3jGnGEutjb054QnhP8rTp0wjoZIAY4xHMxC7xizyrw/OXldhOU9HDpcKvcbsoYfs+J20s8Z5JbijVtJ7WMZZppoyzU6Mk0NdNDTojGDmx/M5h+LYphGUeDZaZUZOY/hFjNhkMXw65oVrm7tJo6Y0bmF5Rr0q0NfCE8IzSa6WbTrYwhGMI5BAdRza5scAzV4ViWD5O3mJ3NHFMVucZrz4hc7YqxuK8YRqfLjCEYwjGGn5WmPhj4fm0fJyqzNUcsql/YY3nEyvqZNYrU19/k3s1pNZXEkYwmnpRqz28buSnNGHhkkuJYQhGMsutl+SyIAx3e5l8O+E+I5T5L5a5UZKzY5ChuzZYPWtoW2ITUpIU5Z5oV6FWejPsUIU4z289KaMJZY6ddLCaH5yrzFZI5X18sa+JYjjFObLfArbJ7ENhr0//FbUI1YyTUozyTRhUjs02mM8ZoR0Q8Hz6cjAMa5SZhMj8qPhbuhiWMU/hlk/a5OX+w1qUNjtrfZdZPS0046Kkdmm0xm10PBDRLDw6fsY7muyZx3HsEylxOW8uquT2F3+FUbPXU40LmhdU6clWWrLNL8qMZaUIQ0TSw8MdOn9ncgGqEuQk+O4zkBkZkbVzr3ljkvlHa4rNaZVYXUs8Oyds7WaaM1KS6mt6W3p/lS0acNmu4QlhGaWaEsNe2KzhZBYPnKyYqZKY7c3lC0q3VrdxntJ5Zamvt68laSGmaWaGiM1OWEfB80Y6NEfC7KA+XlVk7ZZXZM4tkriVWvStMYsq9hXnoTQlqS06skZJoyxmhGEJtE0dGmEYaf2Rdeu80+Tt5b5C21W9xKEub64pXOGRlqU9Naanaz20sK3yPlQ1lSaMdbrflQh+zwO6gOg5M5oLHI/Ga91k7lnlJaYDXva+IRyZlqWs2GyV60YzVIyRjQjcyyRqRmqbFCvseumj8nRHWuPIvM1Z5A3Fva5P5dZWSZOWNWpWscm6lzbxsbWM0Yx1stSFGF1NTljNNGFOevNJDTo1uiEsIZ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/I+CGnRpY/nztXkmU0Mj/wDSvK6OKzWccQlowq4XojbwqbHsmu25rf0vBo067/hMRcZBH5kmjNJLNNJGSMYQjGWOjTD/AIjo8D52G5R4Li+KYpguH3my3mC1KdG+p7HPLsU9SSE8kNMYQhNpljCPyYx/58KB9MfOyixbcDJ/E8d2vs+5tnWu9i1+t2TY5Iza3XaI6NOjRp0RcOTWPwyhyUwzKea1jbwxGwo30aMJ9fsevpwn1uu0Q06NOjTohp/4B9cY4wrPbheIYDa5X3eReU+G5N3UsZ4YvcUrWrQpyeGGvqSUK9StJJphGEZo04Sy/PNGWHhdwp4rjFbKKSwo4FLPgk9hC5lxeW8kjCavGfRCjCl+lGGs+Vr9Oj9ibWH1wEAAAD5mH5R4LimL4pgNhebLfYNGjLfUtjnl2KNWTX0/lRhCE2mXw/JjHR+3QD6YOvZZ5W/BG3wqvuftvdPF7TCtGy7Hsezz63ZPmjp0fPo8Gn98AdhHxsq8qsLyOwiOL4pLcVYTVadtb29tS2Stc16kdbTpU5f2zTTeCGmMIQ+eMYQhGL+5PZQXeN7Yp3+SuMYHXt9bHYsQhQm2SWbTomknoValOPhhGEYa7XQ8GmEIRhGKw+wPhZc5T/AvI7GcrNo7c3Isqt5tfZdj2XWSxjrddojrdOj59Efsdemzl4tdYti2A4DkfujiNhgFpjVtQ3Qlo7aqV5p4Qoa6aXWyaNZ+nGMYeH5oJtMjvw4raetVt6VS4obDVnklmnpa6E2smjDwy6YeCOiPg0uVAA6Li+dajh2UGN5PWGRGUmMVMnqNG4xCtYS2kadOSrTjPLrZatxJUnjrYR8EskY6YaIafBpWuO9CHBMawzKLCLPHsFu5bqxv6Mlxb1pYRhCeSaGmEdEfDD7I+GDgyfxDHMRpXs+O5PbkT0L2tQtpNtyXG2LeWMNjr6ZYfI18NMdZHww0eEH1QAAAAAAAAAAAAAAAAAAAAAAAAAAAAAAAAAAAAAAAAAAAAAAAAAAAAAAAAAAAAAAAAAAAAAAAAAAAAAAAAAAAAAAAAAAAAAAAAAAAAAAAAAAAAAAAAAAAAAAAAAAAAAAAAAAAAAAAAAAAAAAAAAAAAAAAAAAAAAAAAAAAAAAAAAAAAAAAAAAAAAAAAAAAAAAAAAAAAAAAAAAAAAAAAAAAAAAAAAAAAAAAAAAAAAAAAAAAAAAAAAAAGLsU23/r/HaGjbPwGrbDrtGjZNuQ1unT/wA6GURMTYayWdLJGtkLgUmTcbaGeDbtpG5mm0buS3uzQ23G6/8AvbBrNl12v/8AHset/ZrX1aU+Reb7LjO1ikuSuFz43QoUr/DrGhLTtb24tprSGzzUJ5YbJLJGeE8Z56cI6IwjGPhbDCdJFmqeE3eHWuUWMW+TuIZH1bTFMgcTq30mSeHzW1hs9OEsZZZp9lnkr1ZNkmhr9Ek0ITw10Ia6EIZ9zb8E+TXQFp7vK7eE1XIhr/m1zi5HUMwmFZLWeKWWN5QV8LrWVPAbGtJcXlWtPskISTUZYxmkl8OmaaeEJZZdMZowg4pcm7vBcobPJTGMfrYXc2eaqayucSt4RnmtZpa0ss1WXW6IxhL4Y6YaPBD54fO2FDSLNZLDE5LbILKDJ7JfCcFkscJr4ZHFscyHrT7WxCw2eO2IwhThpp3EtCGmrCWepPrZtOu0aHa8rIZuZcg5pc1m5vwbhithDKb4NRhGlufro7Nrtg8GnW63ZdHy9j/S8GhnANIs18xPDcnMTxbH7XMfQwutgdxkhiVDFqWAQpxsKt7NCELWWEKP/ijcaI1Pm+XrYw0+CMrksctslcqspczFrk/jlrf17SWvC6pUJ9fNazbnTS6yrCH0c+mEYa2bRN4I+DwRZ/DSLNWaeTmB2WZ+5y8tsMoyZRWWWVSe1xPRGNxQhuvGSMkk8fDJJGWabTJDRLGM00YwjGMYvtYphGF4Flxncp5MYVhdjllc4bQu8nZaFtSkvqmvtJ9nqWsIQhPNNGaE2ujJ4YzfP4WxgnTLNdMhMEw+e4hlFm4y6yWuMVt8Au4VcNyewSe2r3VWal/4o4hNNdVdFaWrojCNaWE8Ztkhpj8rR8aWOambBM3M+TsttVyvjlDhe7VWnL/9RhX2T/1G6EfpIRjW06IVfnmhDW+CDaQNIs6lnRw7JDFMk6trltidfC8PhXozyYjRqzUZ7GvLNppV4VoQjClGWbR8uf5MI6IR+fRHEWNZYZeYpkPlfgmEZW08rcPwqNjUpZUYVa6ZqttUr6bmhNC2nhLVqUqP6UaM0kdZN4dbNHS2KERNizWS/wAByetshs4WOZIZb5J39hVyVrULnDslMIjaWEKuiMZK1SMLitJCvrddLo+TPGWMIx8EHPlt/wD1E/8A8ZWH/wDvbKCdIswVheSGTOV+dbEbXKjBLXFbejkXhM0lC7k2SlCaM1aGv1kfkxmhD5pow0y6Y6Iw0x09ZyWv8GvcnM18c61zRq5IS4ZiFKE+KzQmw+a/p1dZby3MZ/kRjLQlqQk2TwaYR0aZmzb4+UNhlRd7Xq5L5RWeGVqUZoVZL3Do3lCtLHR88stSlPCaEYeCMKmjRGbTLHwRhGkWY7zBQwGF9l9DJejNSwn4Qw2nLrYyybFtWjojShH5qUfnk0fJ1kZdb8nQit8IyrxrPBnKsMncpbDB6Ne1wmjdVK2GTXVfWzW08NNGbZpJac0IafDNJUhp0eDwaI5DyFyLhkdaYhPdYrPieKYzez4jiV7NShShVrzSyy6JKcIx1kkssssssumaMIQ8M0Y+F2Yv2lmEKObrJG3z0ZP5I3GE0r/CsDyIhJbW97LCtJNGS7hLLPPLGGtmmh4YwjGHgjHTDR4HWpJqMuHYhu/UqyZJTZy8TlyhjCaMtHa8ZIwpwuIw/wDy8a0acJ9d8nRGGu8DZQNIswBnDjkhG0yTpZHYhkzZZvqmI3UuJVprHbeAwuNjl2GFanSq0qWxa/XeHX7HCrojNCMzvuZbBLTBcn8Q3Jysw7G8Lu8Rq3FnuXYzW2H2ssYS66lawmq1YRpa/XR+RPGWE000IaNEYQyEE1dliwAx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jnQzkYpk7lJlLZX+cu1ySlwjCKN/gVnCja1JsXqTQn12yQrSzzzQhUk2OElLY5tEYzaY+CMJiLjNw6PlplvjeSWaybK25w63kxua1tZIW2u19GneV5pKcIRjCPhklnn/ZHwwh8/7XW8WyxylzU49Gxyoymusp7G7ydvsVpz3Nrb0atK6s5ZZqkksaEkkNjnln8EJpZppYyw+VHSWuXZcGHaWVuWuSEMi8p8qMqauK2OVkY0cQsI2VCnSsatS3mr0trTU5ZamtljJGnGFSapphHTphFLYZb5cW2TeSWdTEcpalfD8pcStaF1gkbShC3tbW7n1lGNKeWWFaNSTTTjNGapNCbTP8mXwaJ0UXZsHRsvMoMahlRkxkFgGJ1MKr4/Nc17jEKVGnUq0La3khNNCnLVlmk18800kumaWaEIa7wadEYdNrZyMr8OhiGb6pjELjH5MqbbJ61xipa04TQtrmjCvLcT05YQpTVZKeyS6ISwljNLLGMvzwjEU3Ls1jCeUWcbK7N9iOUGRdxjU2OX81PDKuB399a0Zakkby4jbTQrQoS06c8Kc8NfDRLLGMI6I6fndowHFcpcm85UmQOP5T3OUFrieDz4nZ3V3bW9KvRq0qkslWnHYJKckZIwnlmhpk10I6Ya6Pg0NEuyIAhIAAAAAAAAAAAAAAAAAAAAAAAAAAAAAAAAAAAAAAAAAAAAAAAAAAAAAAAAAAAAAAAAAAAAAAAAAAAAAAAAAAAAAAAAAAAAAAAAAAAAAAAAAAAAAAAAAAAAAAAAAAAAAAAAAAAAAAAAAAAAAAAAAAAAAAAAAAAAAAAAAAAAAAAAAAAAAAAAAAAAAAAAAAAAAAAAAAAAAAAAAAAAAAAAAAAAAAAAAAAAAAAAAAAAAAAAAAAAAAAAAAAAAAAAAAAAAAAAAAxhjGQeWNri2WFTJ6yyaxSzy0kkhXqYtXq0qtpGFDYYyRkkpVIXFKEIa6WSM1LRGaaGnw65k8TE2GJqmQeN43knieZypc1aGFYJhGGWuH4xcWs+y3F9T/APJssIxm1s1OWNOlCMsvhhGM0Nd4FtbN5lPlviVbE85EMJs4S4FdYJQtsJuqtxLGNzCWFe4mmqU6etjoklhLJrZtHhjGaPg0ZMC6LMWYXm6y0xSOS+FZc18GjheSMs+w1bC4rT1sSqQozUKU9SnPTlloQhTnmmjLCerpmj88IQ8M+C5r8tKWFZN5CY1eYRNk3ktf0ryhe0LirG8vadvNGa2pVKMacJKWiOt100Kk+nWQ0Sw13gy2GkWYunwfLrK6GTece3sbCyx/Bb2/hRw2/lrWlOth9aeNOFOrNoqT06uskpz66EkYa7wa3RHTCe6zS5R32HXWUFXEcOpZXVsoqOUtKWE1Seyp1KNOFKnaxnjLCeMkaUNbNUhJCOmaMdZohrWWQ0izEuN5pspMs5cfx/KG9w3Dcfv5bCXDKVnWqXVtZQs6sa1LXzzyU5qkZ6k02u0SS6JYwhDTHTGPYsncl8qbvLSbLzLWTC7S6t8M3KsrLDbqrc0pJJqkKlWrNUqU6cYzTTSyQhLCTRLCX9KaMfB3gLps/kYaYRhpjDT+583D7SNxZUK1S8uozTyQmj/5Y/O+mkwney15qX0JibQidZufLxy766JufLxy766KsRpSWhJufLxy766JufLxy766KsNKS0JNz5eOXfXRNz5eOXfXRVhpSWhJufLxy766JufLxy766KsNKS0JNz5eOXfXRNz5eOXfXRVhpSWhJufLxy766JufLxy766KsNKS0JNz5eOXfXRNz5eOXfXRVhpSWhJufLxy766JufLxy766KsNKS0JNz5eOXfXRNz5eOXfXRVhpSWhJufLxy766JufLxy766KsNKS0JNz5eOXfXRNz5eOXfXRVhpSWhJufLxy766JufLxy766KsNKS0JNz5eOXfXRNz5eOXfXRVhpSWhJufLxy766JufLxy766KsNKS0JNz5eOXfXRNz5eOXfXRVhpSWhJufLxy766JufLxy766KsNKS0JNz5eOXfXRNz5eOXfXRVhpSWh8ya0jC/p0IXl1rJqM88f8Ayx+eE0sP6xUbny8cu+uiT77Uvu9T1pFbKap7C0JNz5eOXfXRNz5eOXfXRVjHSktCTc+Xjl310Tc+Xjl310VYaUloSbny8cu+uibny8cu+uirDSktCTc+Xjl310Tc+Xjl310VYaUloSbny8cu+uibny8cu+uirDSktCTc+Xjl310Tc+Xjl310VYaUloSbny8cu+uibny8cu+uirDSktCTc+Xjl310Tc+Xjl310VYaUloSbny8cu+uibny8cu+uirDSktCTc+Xjl310Tc+Xjl310VYaUloSbny8cu+uibny8cu+uirDSktCTc+Xjl310Tc+Xjl310VYaUloSbny8cu+uibny8cu+uirDSktCTc+Xjl310Tc+Xjl310VYaUloSbny8cu+uibny8cu+uirDSktCTc+Xjl310Tc+Xjl310VYaUloSbny8cu+ui/FaxhJRqTwvLvTLLGMP/NH9y5xXPi9XyJvQmKpuWhJbWWyW1KpNeXWmaSWaP/mj88YOXc+Xjl310XJZeJ0Oak9EHOTVNyIiyTc+Xjl310Tc+Xjl310VYjSktCTc+Xjl310Tc+Xjl310VYaUloSbny8cu+uibny8cu+uirDSktCTc+Xjl310Tc+Xjl310VYaUloSbny8cu+uibny8cu+uirDSktCTc+Xjl310Tc+Xjl310VYaUloSbny8cu+uibny8cu+uirDSktCTc+Xjl310Tc+Xjl310VYaUloSbny8cu+uibny8cu+uirDSktCTc+Xjl310Tc+Xjl310VYaUloSbny8cu+uibny8cu+uirDSktCTc+Xjl310Tc+Xjl310VYaUloSbny8cu+uibny8cu+uirDSktCTc+Xjl310Tc+Xjl310VYaUloSbny8cu+uibny8cu+uirDSktCTc+Xjl310Tc+Xjl310VYaUloSbny8cu+uinhaR2/Ghty61sKMJ/po/ProwfTSQ31m+7w9aLKKpJiDc+Xjl310Tc+Xjl310VYx0pLQk3Pl45d9dE3Pl45d9dFWGlJaEm58vHLvrom58vHLvroqw0pLQk3Pl45d9dE3Pl45d9dFWGlJaEm58vHLvrom58vHLvroqw0pLQk3Pl45d9dE3Pl45d9dFWGlJaEm58vHLvrom58vHLvroqw0pLQk3Pl45d9dE3Pl45d9dFWGlJaEm58vHLvrom58vG7rroqw0pLQk3Pl43dddE3Pl43dddFWGlJaEm58vG7rrom58vG7rroqw0pLQk3Pl43dddE3Pl43dddFWGlJaEm58vG7rrom58vG7rroqw0pLQk3Pl43dddE3Pl43dddFWGlJaEm58vG7rrom58vG7rroqw0pLQk3Pl43dddE3Pl43dddFWGlJaEm58vG7rrom58vG7rroqw0pLQ+de2caNnXrSXd1rpKU00P/ADR+eEIuWnYQmklmjd3WmMIR+mi/eJb3XXMT+rFzUvopPJgyvNkW7U+58vG7rrom58vG7rroqxjpSm0JNz5eN3XXRNz5eN3XXRVhpSWhJufLxu666JufLxu666KsNKS0JNz5eN3XXRNz5eN3XXRVhpSWhJufLxu666JufLxu666KsNKS0JNz5eN3XXRNz5eN3XXRVhpSWhJufLxu666JufLxu666KsNKS0JNz5eN3XXRNz5eN3XXRVhpSWhJufLxu666JufLxu666KsNKS0JNz5eN3XXRNz5eN3XXRVhpSWhJufLxu666JufLxu666KsNKS0JNz5eN3XXRNz5eN3XXRVhpSWhJufLxu666JufLxu666KsNKS0JNz5eN3XXRNz5eN3XXRVhpSWhJufLxu666JufLxu666KsNKS0JNz5eN3XXRNz5eN3XXRVhpSWhJufLxu666JufLxu666KsNKS0PmUrWM19XoxvLrWySU5of+aPzx12n0QUbny8buuuiUd87rmqXpnVsqpmJIiEm58vG7rrom58vG7rroqxjpSWhJufLxu666JufLxu666KsNKS0JNz5eN3XXRNz5eN3XXRVhpSWhJufLxu666JufLxu666KsNKS0JNz5eN3XXRNz5eN3XXRVhpSWhJufLxu666JufLxu666KsNKS0JNz5eN3XXRNz5eN3XXRVhpSWhJufLxu666JufLxu666KsNKS0JNz5eN3XXRNz5eN3XXRVhpSWhJufLxu666JufLxu666KsNKS0JNz5eN3XXRNz5eN3XXRVhpSWhJufLxu666JufLxu666KsNKS0JNz5eN3XXRNz5eN3XXRVhpSWhJufLxu666JufLxu666KsNKS0JNz5eN3XXRNz5eN3XXRVhpSWhJufLxu666JufLxu666KsNKS0JNz5eN3XXRcF/aRoWlWrTvLqE0sNMP/NH976STFN763k/1TTM3gmIsbny8buuuibny8buuuirEaUloSbny8buuuibny8buuuirDSktCTc+Xjd110Tc+Xjd110VYaUloSbny8buuuibny8buuuirDSktCTc+Xjd110Tc+Xjd110VYaUloSbny8buuuibny8buuuirDSktCTc+Xjd110Tc+Xjd110VYaUloSbny8buuuibny8buuuirDSktCTc+Xjd110Tc+Xjd110VYaUloSbny8buuuibny8buuuirDSktCTc+Xjd110Tc+Xjd110VYaUloSbny8buuuibny8buuuirDSktCTc+Xjd110Tc+Xjd110VYaUloSbny8buuuibny8buuuirDSktCTc+Xjd110Tc+Xjd110VYaUloSbny8buuuibny8buuuirDSktCTc+Xjd110Tc+Xjd110VYaUloSbny8buuui/NlLNTubqjGrUnlkmk1uvmjNGGmVaktvHbzypPVTeZiS1lYDFIAAAAAAAAAAAAAAAAAAkwney15qX0K0mE72WvNS+hPgjxVgISAAAAAAAAAAAAAAAAAAAAAAAAAAAAAAAAkn32pfd6nrSK0k++1L7vU9aRWmfBEACEgAAAAAAAAAAAAAAAAAAAAAAAAAAAAADjufF6vkTehyOK58Xq+RN6ExrJfmy8Toc1J6IOdwWXidDmpPRBzk60RqAEJAAAAAAAAAAAAAAAAAAAAAAAAAAAAAAEkN9Zvu8PWirSQ31m+7w9aKY8USrAQkAAAAAAAAAAAAAAAAAAAAAAAAAAAAAAABNiW911zE/qxc1L6KTyYOHEt7rrmJ/Vi5qX0UnkwZfdR4v2AxSAAAAAAAAAAAAAAAAAAAAAAAAAAAAAAAAko753XNUvTOrSUd87rmqXpnVsqtaIAGKQAAAAAAAAAAAAAAAAAAAAAAAAAAAAABJim99byf6q0mKb31vJ/qmnXCJ1KwEJAAAAAAAAAAAAAAAAAAAAAAAAAAAAAAAAElt49eeVJ6qtJbeO3nlSerBMapRKsBCQAAAAAAAAAAAAAAAAABJhO9lrzUvoVpMJ3steal9CfBHirAQkAAAAAAAAAAAAAAAAAAAAAAAAAAAAAAABJPvtS+71PWkVpJ99qX3ep60itM+CIAEJAAAAAAAAAAAAAAAAAAAAAAAAAAAAAAHFc+L1fIm9DlcVz4vV8ib0JjWS/Nl4nQ5qT0Qc7gsvE6HNSeiDnJ1ojUAISAAAAAAAAAAAAAAAAAAAAAAAAAAAAAAJIb6zfd4etFWkhvrN93h60Ux4olWAhIAAAAAAAAAAAAAAAAAAAAAAAAAAAAAAACbEt7rrmJ/Vi5qX0UnkwcOJb3XXMT+rFzUvopPJgy+6jxfsBikAAAAAAAAAAAAAAAAAAAAAAAAAAAAAAABJR3zuuapemdWko753XNUvTOrZVa0QAMUgAAAAAAAAAAAAAAAAAAAAAAAAAAAAACTFN763k/1VpMU3vreT/VNOuETqVgISAAAAAAAAAAAAAAAAAAAAAAAAAAAAAAAAJLbx688qT1VaS28dvPKk9VMapRKsBCQAAAAAAAAAAAAAAAAABJhO9lrzUvoVpMJ3steal9CfBHirAQkAAAAAAAAAAAAAAAAAAAAAAAAAAAAAAABJPvtS+71PWkVpJ99qX3ep60itM+CIAEJAAAAAAAAAAAAAAAAAAAAAAAAAAAAAAHHc+L1fIm9DkcVz4vV8ib0JjWS/Nl4nQ5qT0Qc7gsvE6HNSeiDnJ1ojUAISAAAAAAAAAAAAAAAAAAAAAAAAAAAAAAJIb6zfd4etFWkhvrN93h60Ux4olWAhIAAAAAAAAAAAAAAAAAAAAAAAAAAAAAAACbEt7rrmJ/Vi5qX0UnkwcOJb3XXMT+rFzUvopPJgy+6jxfsBikAAAAAAAAAAAAAAAAAAAAAAAAAAAAAAABJR3zuuapemdWko753XNUvTOrZVa0QAMUgAAAAAAAAAAAAAAAAAAAAAAAAAAAAACTFN763k/1VpMU3vreT/VNOuETqVgISAAAAAAAAAAAAAAAAAAAAAAAAAAAAAAAAJLbx688qT1VaS28evPKk9VMapRKsBCQAAAAAAAAAAAAAAAAABJhO9lrzUvoVpMJ3steal9CfBHirAQkAAAAAAAAAAAAAAAAAAAAAAAAAAAAAAABJPvtS+71PWkVpJ99qX3ep60itM+CIAEJAAAAAAAAAAAAAAAAAAAAAAAAAAAAAAHFc+L1fIm9DlcVz4vV8ib0JjWS/Nl4nQ5qT0Qc7gsvE6HNSeiDnJ1ojUAISAAAAAAAAAAAAAAAAAAAAAAAAAAAAAAJIb6zfd4etFWkhvrN93h60Ux4olWAhIAAAAAAAAAAAAAAAAAAAAAAAAAAAAAAACbEt7rrmJ/Vi5qX0UnkwcOJb3XXMT+rFzUvopPJgy+6jxfsBikAAAAAAAAAAAAAAAAAAAAAAAAAAAAAAABJR3zuuapemdWko753XNUvTOrZVa0QAMUgAAAAAAAAAAAAAAAAAAAAAAAAAAAAACTFN763k/wBVaTFN763k/wBU064ROpWAhIAAAAAAAAAAAAAAAAAAAAAAAAAAAAAAAAktvHrzypPVVpLbx688qT1UxqlEqwEJAAAAAAAAAAAAAAAAAAEmE72WvNS+hWkwney15qX0J8EeKsBCRqjquso8ocFy4wehg+PYjYU6mFQnnktrqelLNNs1SGmMJYw0xbXNQNWb+vuCdEQ9tUdz6hUU4nTVFNcXjRq1/wBnFi7LDfw8y5/3njv/AGNbvHw8y5/3njv/AGNbvPhDfH+kyf8ADp/xCreX3fh5lz/vPHf+xrd4+HmXP+88d/7Gt3nwg/0mT/h0/wCILy+78PMuf9547/2NbvHw8y5/3njv/Y1u8+EH+kyf8On/ABBeX3fh5lz/ALzx3/sa3ePh5lz/ALzx3/sa3efCD/SZP+HT/iC8t79TVf32J5oMJvsSva93c1a11r61epGpPNorzwhpmmjGMdEIQh9kGUWJ9S5wLYNz137xOyw82dYIinpbKYjV8Sv3Su0bMAD47IAAAAaDZ1ss8sLLOZlTaWeVeM0KFHF7qSnSpX1WWSSWFWbRCEITaIQ/4b8vO3O/wqZW9M3ftZmyc2uFRi5ZjRXTE/yxri/i4MfVD53w8y5/3njv/Y1u8fDzLn/eeO/9jW7z4Q3F/pMn/Dp/xCveX3fh5lz/ALzx3/sa3ePh5lz/ALzx3/sa3efCD/SZP+HT/iC8vu/DzLn/AHnjv/Y1u8fDzLn/AHnjv/Y1u8+EH+kyf8On/EF5fd+HmXP+88d/7Gt3j4eZc/7zx3/sa3efCD/SZP8Ah0/4gvL06s/FKHNy+hzOGz8Uoc3L6HM8rVbUr8ADEST77Uvu9T1pFaSffal93qetIrTPgiABCQAAAAAAAAAAAAAAAAAAAAAAAAAAAAABx3Pi9XyJvQ5HFc+L1fIm9CY1kvzZeJ0Oak9EHO4LLxOhzUnog5ydaI1ACEgAAAAAAAAAAAAAAAAAAAAAAAAAAAAACSG+s33eHrRVpIb6zfd4etFMeKJVgISAAAAAAAAAAAAAAAAAAAAAAAAAAAAAAAAmxLe665if1Yual9FJ5MHDiW911zE/qxc1L6KTyYMvuo8X7AYpAAAAAAAAAAAAAAAAAAAAAAAAAAAAAAAASUd87rmqXpnVpKO+d1zVL0zq2VWtEADFIAAAAAAAAAAAAAAAAAAAAAAAAAAAAAAkxTe+t5P9VaTFN763k/1TTrhE6lYCEgAAAAAAAAAAAAAAAAAAAAAAAAAAAAAAACS28evPKk9VWktvHrzypPVTGqUSrAQkAAAAAAAAY7zjY1nGySw28xzC8pMmp6c9WS3wzDa2T9xVuLi4qTQlpUNllvZIRmmmjCEZtZCEIaYxhohFkR0jKHJ7HMeznZM3ta0j8HsAtrq/2XZZdFTEJ4QpU5Yyadd8inNVmhNo0aZvn0pgWZV5X3uQmb6rlPj9vQvMStLajLUoWuup0q13PGWSWSTXRmjLLGpNCGmOujCH73XamcTKXIjG58Jzl1cGuaNbA7nGbe6wq1q28JJrbRGvQmkqVKmvjrZ5ZpZ4TS6dEdMsPA/WcSliGcq0yrzb4JbUaVzhNvh93SvK1aMJJryNTZpKM0sJfBDW0pIxm0x+kh8nweH5+MZHZT51cWqYhlHk3cZMW1vk7fYTRpXdxb16tS6vJZZZ6kuwTzwhTklkhCEYzSzTRmj8mEIeGYt4oc9hnHyzwmtkri+W1LBKeC5XwnlpUrShWkr4ZUmozV6MlSpNPNLX0ySTSzRhJS0TaNEIwcGH50ssY4bk5l7idtg0uS2U+I0bKlaU6FaW9s6VeaMtvXnrRnjJU0x1uukhTk1uyQ0TTa3w8NrknlrlfRyNycyqyXqYPa5JwjVvrye7t61O+rSW89vT2tLTmmn1sdfGpGNSWnGEIQhCEY/NLg2ROXV1kxklmvxjJua1s8mMRta93jMbq3ntry2tJ9dRhRpwmjW188YU9MJ6ckJdE3hm8GmexHa73lvlZi+GYzgGR+TELKXGcoalaNOve0p6tC1t6EkJ6tSanJNJNUj4ZZZZdfL4ZtMY+DRHq0+dzKCzsb7J29ssMq5X22UNHJyhsctSSzrT15IVaVzGSMYzyyQpRmmmk18Y6ZIwhP4dMP5c3OUGWN7knndycybmvJMHusTs5sOo3dOFe7sas0aUK9OarsdOE2mlLU1k00PkxjDXafn+bfZuMsr6nd5fyYRJTx+fKq2yio4PUuaWvjbW9GFCFvNVljGnCrNT1036UZITTQhrvnmIiPFL6WK52socjK2UGTuVNtheI45YSWFXCp7GlVtaN9C8qxo05Zqc89WanGSrCMJownm0yxhGEIR8D7+T2VWVdllzHIHLerhF1cXWGbq2N7htrVtpJ5ZJ4U6tGanUqVI66WM0s0JoT+GE36MNHh6dlTm6yxy+usfy0mwXcfEoSYXJguHX1xRmqT7SuI3E0as9GapTk2SaaMssITzaIQhGbR80O14DhWUeUWcWTL7Hsm7jALfDsImwu0s7uvb1q9WrVqS1KtWMaE9SSWSEJJJZfl66PyoxhLDRpdlhkFJhO9lrzUvoVRhphGGmMNP7ny8MsKdTD7eeNe5hGanLHRLXnhD5v2QhFEWt2k631RJubS4xd+cz9pubS4xd+cz9paOJ2q2oGrN/X3BOiIe2qNtNzaXGLvzmftajasahLb5d4LLLPUm04TCOmpPGaP01T97umb+3/W6OWr0ceLfRYDAb9VAAAAAAG9Gpc4FsG56794nZYYf1MVlTrZmsHqTVriWMa134JK00sPp5/wBkIsq7m0uMXfnM/a8zdYbf9XyrzK/dK7RfRhWJNzaXGLvzmftNzaXGLvzmftfHtHFl2qxJubS4xd+cz9pubS4xd+cz9paOJ2qxJubS4xd+cz9pubS4xd+cz9paOJ2q3nbnf4VMrembv2sz0H3NpcYu/OZ+15753JIU86OVkkIzRhLjF3DTNHTH6Wb54tl5srf63Ht/xj1cOPqh1IBuZWAAAAAAenVn4pQ5uX0OZ860w2ltSj/6i7+jl/8AzE/7vtc25tLjF35zP2vJ9URpT2r/AGqxJubS4xd+cz9pubS4xd+cz9qLRxO0n32pfd6nrSK3yprCnulTp7Pc6I0J46dnn0/pS/t0/wDKrc2lxi785n7UzEdnaRdWJNzaXGLvzmftNzaXGLvzmftR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3Hc+L1fIm9Dg3NpcYu/OZ+1x18OpS0Kk22LrwSRj4bieP7PtIiLnaosvE6HNSeiDnfOtMPpTWtGaNxdQ005Y6IXE8IfN9rm3NpcYu/OZ+0mIvrIvZWJNzaXGLvzmftNzaXGLvzmftLRxO1WJNzaXGLvzmftNzaXGLvzmftLRxO1WJNzaXGLvzmftNzaXGLvzmftLRxO1WJNzaXGLvzmftNzaXGLvzmftLRxO1WJNzaXGLvzmftNzaXGLvzmftLRxO1WJNzaXGLvzmftNzaXGLvzmftLRxO1WJNzaXGLvzmftNzaXGLvzmftLRxO1WJNzaXGLvzmftNzaXGLvzmftLRxO1WJNzaXGLvzmftNzaXGLvzmftLRxO1WJNzaXGLvzmftNzaXGLvzmftLRxO1WJNzaXGLvzmftNzaXGLvzmftLRxO1WJNzaXGLvzmftNzaXGLvzmftLRxO1WJNzaXGLvzmftNzaXGLvzmftLRxO1WJNzaXGLvzmftNzaXGLvzmftLRxO1WJNzaXGLvzmftNzaXGLvzmftLRxO1WJNzaXGLvzmftNzaXGLvzmftLRxO1WkhvrN93h60Tc2lxi785n7U0LCnujGns9zo2CEdOzz6f0o/t0piIRN31BJubS4xd+cz9pubS4xd+cz9qLRxT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v1iW911zE/qxc1L6KTyYPn3+H0pLG5nhXuoxlpTx0RrzxhHwR+eGnwuanh1KNOWO2Lv5of/mJ+1NosjtutEm5tLjF35zP2m5tLjF35zP2otHFParEm5tLjF35zP2m5tLjF35zP2lo4narEm5tLjF35zP2m5tLjF35zP2lo4narEm5tLjF35zP2m5tLjF35zP2lo4narEm5tLjF35zP2m5tLjF35zP2lo4narEm5tLjF35zP2m5tLjF35zP2lo4narEm5tLjF35zP2m5tLjF35zP2lo4narEm5tLjF35zP2m5tLjF35zP2lo4narEm5tLjF35zP2m5tLjF35zP2lo4narEm5tLjF35zP2m5tLjF35zP2lo4narEm5tLjF35zP2m5tLjF35zP2lo4narEm5tLjF35zP2m5tLjF35zP2lo4narEm5tLjF35zP2m5tLjF35zP2lo4narEm5tLjF35zP2m5tLjF35zP2lo4narEm5tLjF35zP2m5tLjF35zP2lo4narEm5tLjF35zP2m5tLjF35zP2lo4narEm5tLjF35zP2m5tLjF35zP2lo4naUd87rmqXpnVvlUrCnHELiTZ7nRLTpR0wrz6Y6YzfPHT4fmVbm0uMXfnM/amqIuRdWJNzaXGLvzmftNzaXGLvzmftR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xJubS4xd+cz9pubS4xd+cz9paOJ2q0mKb31vJ/qbm0uMXfnM/amxGwp07KrPCvcxjCHzTV54w+f92lNMReCb2fUEm5tLjF35zP2m5tLjF35zP2otHE7VYk3NpcYu/OZ+03NpcYu/OZ+0tHE7VYk3NpcYu/OZ+03NpcYu/OZ+0tHE7VYk3NpcYu/OZ+03NpcYu/OZ+0tHE7VYk3NpcYu/OZ+03NpcYu/OZ+0tHE7VYk3NpcYu/OZ+03NpcYu/OZ+0tHE7VYk3NpcYu/OZ+03NpcYu/OZ+0tHE7VYk3NpcYu/OZ+03NpcYu/OZ+0tHE7VYk3NpcYu/OZ+03NpcYu/OZ+0tHE7VYk3NpcYu/OZ+03NpcYu/OZ+0tHE7VYk3NpcYu/OZ+03NpcYu/OZ+0tHE7VYk3NpcYu/OZ+03NpcYu/OZ+0tHE7VYk3NpcYu/OZ+03NpcYu/OZ+0tHE7VYk3NpcYu/OZ+03NpcYu/OZ+0tHE7VYk3NpcYu/OZ+03NpcYu/OZ+0tHE7VYk3NpcYu/OZ+03NpcYu/OZ+0tHE7VYk3NpcYu/OZ+03NpcYu/OZ+0tHE7VaS28evPKk9U3NpcYu/OZ+1+LClLRurunLNPNCE0nhnmjNH9H98SLWmx2rgGKQAAAAAAAAAAAAAAAAABJhO9lrzUvoVpMJ3steal9CfBHirAQkagas39fcE6Ih7ao2/agas39fcE6Ih7ao7rm/33Ry1ejixthr8A38qAAAAAAN6NS5wLYNz137xOywxPqXOBbBueu/eJ2WHmXrFvfKvMr90r1GzAA+MyAAAAHnbnf4VMrembv2sz0Sedud/hUyt6Zu/azNmZsu+4/JHq4MfVDqIDc6sAAAAAA9OrPxShzcvoczhs/FKHNy+hzPJ1W1L6EADEST77Uvu9T1pFaSffal93qetIrTPgiABCQAAAAAAAAAAAAAAAAAAAAAAAAAAAAABx3Pi9XyJvQ5HFc+L1fIm9CY1kvzZeJ0Oak9EHO4LLxOhzUnog5ydaI1ACEgAAAAAAAAAAAAAAAAAAAAAAAAAAAAACSG+s33eHrRVpIb6zfd4etFMeKJVgISAAAAAAAAAAAAAAAAAAAAAAAAAAAAAAAAmxLe665if1Yual9FJ5MHDiW911zE/qxc1L6KTyYMvuo8X7AYpAAAAAAAAAAAAAAAAAAAAAAAAAAAAAAAASUd87rmqXpnVpKO+d1zVL0zq2VWtEADFIAAAAAAAAAAAAAAAAAAAAAAAAAAAAAAkxTe+t5P8AVWkxTe+t5P8AVNOuETqVgISAAAAAAAAAAAAAAAAAAAAAAAAAAAAAAAAJLbx688qT1VaS28evPKk9VMapRKsBCQAAAAAAAAAAAAAAAAABJhO9lrzUvoVpMJ3steal9CfBHirAQkagas39fcE6Ih7ao2/agas39fcE6Ih7ao7rm/33Ry1ejixthr8A38qAAAAAAN6NS5wLYNz137xOywxPqXOBbBueu/eJ2WHmXrFvfKvMr90r1GzAA+MyAAAAHnbnf4VMrembv2sz0Sedud/hUyt6Zu/azNmZsu+4/JHq4MfVDqIDc6sAAAAAA9OrPxShzcvoczhs/FKHNy+hzPJ1W1L6EADEST77Uvu9T1pFaSffal93qetIrTPgiABCQAAAAAAAAAAAAAAAAAAAAAAAAAAAAABx3Pi9XyJvQ5HHc+L1fIm9CY1kvxZeJ0Oak9EHO4LLxOhzUnog5ydaI1ACEgAAAAAAAAAAAAAAAAAAAAAAAAAAAAACSG+s33eHrRVpIb6zfd4etFMeKJVgISAAAAAAAAAAAAAAAAAAAAAAAAAAAAAAAAmxLe665if1Yual9FJ5MHDiW911zE/qxc1L6KTyYMvuo8X7AYpAAAAAAAAAAAAAAAAAAAAAAAAAAAAAAAASUd87rmqXpnVpKO+d1zVL0zq2VWtEADFIAAAAAAAAAAAAAAAAAAAAAAAAAAAAAAkxTe+t5P8AVWkxTe+t5P8AVNOuETqVgISAAAAAAAAAAAAAAAAAAAAAAAAAAAAAAAAJLbx688qT1VaS28evPKk9VMapRKsBCQAAAAAAAAAAAAAAAAABJhO9lrzUvoVpMJ3steal9CfBHirAQkagas39fcE6Ih7ao2/agas39fcE6Ih7ao7rm/33Ry1ejixthr8A38qAAAAAAN6NS5wLYNz137xOywxPqXOBbBueu/eJ2WHmXrFvfKvMr90r1GzAA+MyAAAAHnbnf4VMrembv2sz0Sedud/hUyt6Zu/azNmZsu+4/JHq4MfVDqIDc6sAAAAAA9OrPxShzcvoczhs/FKHNy+hzPJ1W1L6EADEST77Uvu9T1pFaSffal93qetIrTPgiABCQfJyuxa5wDJTGsds5Kc9xh2HXN3SlqwjGSM9OnNNLCaEIwjGGmENOiMGpnxyc5/IWS/mtx/nff6H6tZf07RViZHETFM2m821sKq4o1tyRpt8cnOfyFkv5rcf5z45Oc/kLJfzW4/zvs/w96a/40/mY/GpbkjTb45Oc/kLJfzW4/znxyc5/IWS/mtx/nP4e9Nf8afzHxqW5I02+OTnP5CyX81uP858cnOfyFkv5rcf5z+HvTX/ABp/MfGpbkjTb45Oc/kLJfzW4/zu4ZotUxl5l9nEwjJLGMJwGjZ381aFWe2oVpakNZRnnhrYzVZofPLD54R8GlwZT1F6XyTAryjEpp0aImZ/m8Ii8pjFpmbNmQHTnIAAAAAADGufzOVjuazI21yiyftbC4ua+JU7OaW8pzzyQkmp1JoxhCSaWOnTJD9v7/AwB8cnOfyFkv5rcf53ZuiuqXSXTOT/AOqyWI0bzHbNtTCrEppm0tyRpt8cnOfyFkv5rcf5z45Oc/kLJfzW4/zvpfw96a/40/mY/GpbkjTb45Oc/kLJfzW4/wA58cnOfyFkv5rcf5z+HvTX/Gn8x8aluSNNvjk5z+Qsl/Nbj/OfHJzn8hZL+a3H+c/h701/xp/MfGpbkjTb45Oc/kLJfzW4/wA7Mmp3zy5UZ25sfhlJY4XbblQtdh2lSqSa7Zdl12u1882n6OGjRo+ePzqPSXU3pTorJasryiKdCm17TfXMR6ymnEpqm0MygOquQcVz4vV8ib0OVxXPi9XyJvQmNZL82XidDmpPRBzuCy8Toc1J6IOcnWiNQAhIAAAAAAAAAAAAAAAAAAAAAAAAAAAAAAkhvrN93h60VaSG+s33eHrRTHiiVYCEgAAAAAAAAAAAAAAAAAAAAAAAAAAAAAAAJsS3uuuYn9WLmpfRSeTBw4lvddcxP6sXNS+ik8mDL7qPF+wGKQAAAAAAAAAAAAAAAAAAAAAAAAAAAAAAAElHfO65ql6Z1aSjvndc1S9M6tlVrRAAxSAAAAAAAAAAAAAAAAAAAAAAAAAAAAAAJMU3vreT/VWkxTe+t5P9U064ROpWAhIAAAAAAAAAAAAAAAAAAAAAAAAAAAAAAAAktvHrzypPVVpLbx688qT1UxqlEqwEJAAAAAAAAAAAAAAAAAAEmE72WvNS+hWkwney15qX0J8EeKsBCRqBqzf19wToiHtqjb9qBqzf19wToiHtqjuub/fdHLV6OLG2GvwDfyoAAAAAA3o1LnAtg3PXfvE7LDE+pc4FsG56794nZYeZesW98q8yv3SvUbMAD4zIAAAAedud/hUyt6Zu/azPRJ5253+FTK3pm79rM2Zmy77j8kergx9UOogNzqwAAAAAD06s/FKHNy+hzOGz8Uoc3L6HM8nVbUvoQAMRJPvtS+71PWkVpJ99qX3ep60itM+CIAEJdbzlcHWVXQl97Cd5xvRzOVwdZVdCX3sJ3nG3Hmx7rlHNHorY+uABtBwAAAADJmpr4bMmvLuvdarGbJmpr4bMmvLuvdar5PT26sp8uv2yyo2ob6APMS8AAAAAAwTqxuC7D+nKHsK7TVuVqxuC7D+nKHsK7TVvrN5uWOar6KmNtADvLiAAAAGz2om/Tyy+zD/7hrC2e1E36eWX2Yf/AHDqXXncGUfL76XJhbcNogHnlcHHc+L1fIm9Dkcdz4vV8ib0JjWS/Fl4nQ5qT0Qc7gsvE6HNSeiDnJ1ojUAISAAAAAAAAAAAAAAAAAAAAAAAAAAAAAAJIb6zfd4etFWkhvrN93h60Ux4olWAhIAAAAAAAAAAAAAAAAAAAAAAAAAAAAAAACbEt7rrmJ/Vi5qX0UnkwcOJb3XXMT+rFzUvopPJgy+6jxfsBikAAAAAAAAAAAAAAAAAAAAAAAAAAAAAAABJR3zuuapemdWko753XNUvTOrZVa0QAMUgAAAAAAAAAAAAAAAAAAAAAAAAAAAAACTFN763k/1VpMU3vreT/VNOuETqVgISAAAAAAAAAAAAAAAAAAAAAAAAAAAAAAAAJLbx688qT1VaS28evPKk9VMapRKsBCQAAAAAAAAAAAAAAAAABJhO9lrzUvoVpMJ3steal9CfBHirAQkagas39fcE6Ih7ao2/agas39fcE6Ih7ao7rm/33Ry1ejixthr8A38qAAAAAAN6NS5wLYNz137xOywxPqXOBbBueu/eJ2WHmXrFvfKvMr90r1GzAA+MyAAAAHnbnf4VMrembv2sz0Sedud/hUyt6Zu/azNmZsu+4/JHq4MfVDqIDc6sAAAAAA9OrPxShzcvoczhs/FKHNy+hzPJ1W1L6EADEST77Uvu9T1pFaSffal93qetIrTPgiABCXW85XB1lV0Jfewnecb0czlcHWVXQl97Cd5xtx5se65RzR6K2PrgAbQcAAAAAyZqa+GzJry7r3WqxmyZqa+GzJry7r3Wq+T09urKfLr9ssqNqG+gDzEvAAAAAAME6sbguw/pyh7Cu01blasbguw/pyh7Cu01b6zebljmq+ipjbQA7y4gAAABs9qJv08svsw/+4awtntRN+nll9mH/wBw6l153BlHy++lyYW3DaIB55XBxXPi9XyJvQ5XFc+L1fIm9CY1kvzZeJ0Oak9EHO4LLxOhzUnog5ydaI1ACEgAAAAAAAAAAAAAAAAAAAAAAAAAAAAACSG+s33eHrRVpIb6zfd4etFMeKJVgISAAAAAAAAAAAAAAAAAAAAAAAAAAAAAAAAmxLe665if1Yual9FJ5MHDiW911zE/qxc1L6KTyYMvuo8X7AYpAAAAAAAAAAAAAAAAAAAAAAAAAAAAAAAASUd87rmqXpnVpKO+d1zVL0zq2VWtEADFIAAAAAAAAAAAAAAAAAAAAAAAAAAAAAAkxTe+t5P9VaTFN763k/1TTrhE6lYCEgAAAAAAAAAAAAAAAAAAAAAAAAAAAAAAACS28evPKk9VWktvHrzypPVTGqUSrAQkAAAAAAAABjHKnOnC3yuu8lMPywySyZkwyWnLc32UEdfti5qSwnhQoUdnoRjrZJpJpp9fHRskssJfnjCYi4ycOtZcZXfAPIq8ynvaMt9XtKVOWSlS005bi4nmlkklh+lGWE080PrRhCP7dDq9TOJlLkRjc+E5y6uDXNGtgdzjNvdYVa1beEk1tojXoTSVKlTXx1s8s0s8JpdOiOmWHgLXLsmjFdhnHyzwmtkri+W1LBKeC5XwnlpUrShWkr4ZUmozV6MlSpNPNLX0ySTSzRhJS0TaNEIwcGH50ssY4bk5l7idtg0uS2U+I0bKlaU6FaW9s6VeaMtvXnrRnjJU0x1uukhTk1uyQ0TTa3wtFF2Wx0/LfKzF8MxnAMj8mIWUuM5Q1K0ade9pT1aFrb0JIT1ak1OSaSapHwyyyy6+XwzaYx8GiPVp87mUFnY32Tt7ZYZVyvtsoaOTlDY5aklnWnryQq0rmMkYxnlkhSjNNNJr4x0yRhCfw6YLTKWWRiXFc7WUORlbKDJ3Km2wvEccsJLCrhU9jSq2tG+heVY0acs1OeerNTjJVhGE0YTzaZYwjCEI+B9/J7KrKuyy5jkDlvVwi6uLrDN1bG9w21q20k8sk8KdWjNTqVKkddLGaWaE0J/DCb9GGjwrF3e0mE72WvNS+hWkwney15qX0HgjxVgISNQNWb+vuCdEQ9tUbftQNWb+vuCdEQ9tUd1zf77o5avRxY2w1+Ab+VAAAAAAG9Gpc4FsG56794nZYYn1LnAtg3PXfvE7LDzL1i3vlXmV+6V6jZgAfGZAAAADztzv8KmVvTN37WZ6JPO3O/wqZW9M3ftZmzM2Xfcfkj1cGPqh1EBudWAAAAAAenVn4pQ5uX0OZw2filDm5fQ5nk6ral9CABiJJ99qX3ep60itJPvtS+71PWkVpnwRAAhLrecrg6yq6EvvYTvON6OZyuDrKroS+9hO842482Pdco5o9FbH1wANoOAAAAAZM1NfDZk15d17rVYzZM1NfDZk15d17rVfJ6e3VlPl1+2WVG1DfQB5iXgAAAAAGCdWNwXYf05Q9hXaatytWNwXYf05Q9hXaat9ZvNyxzVfRUxtoAd5cQAAAA2e1E36eWX2Yf8A3DWFs9qJv08svsw/+4dS687gyj5ffS5MLbhtEA88rg47nxer5E3ocjiufF6vkTehMayX5svE6HNSeiDncFl4nQ5qT0Qc5OtEagBCQAAAAAAAAAAAAAAAAAAAAAAAAAAAAABJDfWb7vD1oq0kN9Zvu8PWimPFEqwEJAAAAAAAAAAAAAAAAAAAAAAAAAAAAAAAATYlvddcxP6sXNS+ik8mDhxLe665if1Yual9FJ5MGX3UeL9gMUgAAAAAAAAAAAAAAAAAAAAAAAAAAAAAAAJKO+d1zVL0zq0lHfO65ql6Z1bKrWiABikAAAAAAAAAAAAAAAAAAAAAAAAAAAAAASYpvfW8n+qtJim99byf6pp1widSsBCQAAAAAAAAAAAAAAAAAAAAAAAAAAAAAAABJbePXnlSeqrSW3j155UnqpjVKJVgISAAAAAAAAMR4tkhjmT+UeXV3heQHwko5cW9KEtelcW1OFCeWhsM1G5hXnljsWnRPCNOFSPyp4a3TCGnLgmJsMMXmTeNZQZBYhmSsatGviOS2EYRHdStXm1la+ljCrLSjLGXTCXRRljrtMfBUh8nweGzGMjsp86uLVMQyjybuMmLa3ydvsJo0ru4t69WpdXksss9SXYJ54QpySyQhCMZpZpozR+TCEPDlsTpIsw9a5J5a5X0cjcnMqsl6mD2uScI1b68nu7etTvq0lvPb09rS05pp9bHXxqRjUlpxhCEIQhGPzS4NkTl1dZMZJZr8YybmtbPJjEbWvd4zG6t57a8trSfXUYUacJo1tfPGFPTCenJCXRN4ZvBpzWGkWYlubnKDLG9yTzu5OZNzXkmD3WJ2c2HUbunCvd2NWaNKFenNV2OnCbTSlqayaaHyYxhrtPz/Nvs3GWV9Tu8v5MIkp4/PlVbZRUcHqXNLXxtrejChC3mqyxjThVmp66b9KMkJpoQ13zzM2BpWLMJ5U5usscvrrH8tJsF3HxKEmFyYLh19cUZqk+0riNxNGrPRmqU5NkmmjLLCE82iEIRm0fNDteA4VlHlFnFky+x7Ju4wC3w7CJsLtLO7r29avVq1aktSrVjGhPUklkhCSSWX5euj8qMYSw0acgiNIs/kdMYRhCOiP73y8MtrqbD7eaTEqskI05YwlhJJGEPB/zB9VJhO9lrzUvoTE2gnWbUvOVa3V0+6bUvOVa3V0+6rDSksk2pecq1urp91qNqxqVWll3gsKtxPWjHCYRhGaWWGj/zVPB4IQbiNQNWb+vuCdEQ9tUd0zfzfpujlq9HHix/K1+Ab9VAAAAAAG8Gpit7ipmaweanf1aUsa138mWSSMIf+ef98NLKu1LzlWt1dPusZalzgWwbnrv3idlh5m6wzP8A1fKvMr90rtEfywk2pecq1urp902pecq1urp91WPj6UsrJNqXnKtbq6fdNqXnKtbq6fdVhpSWSbUvOVa3V0+6bUvOVa3V0+6rDSksk2pecq1urp915753JZpc6OVks08Z4wxi7hGaMIQjH/yzeHwPRN5253+FTK3pm79rM2Xmym+W4/LHq4ceOyHUQG5lYAAAAAB6X2lpd7Uo/wD1St9HL/8Abp/u8lzbUvOVa3V0+65bPxShzcvoczyfVVOlK/ZJtS85VrdXT7ptS85VrdXT7qsRpSWfKmtrrdKnLulV10aE8ddrJNMIa6XwfNo//wCKtqXnKtbq6fdJ99qX3ep60itM1T2Fkm1LzlWt1dPum1LzlWt1dPuqxGlJZ1LOPa3UubzKiabE600IYLexjLGSTw/+CfwfovOx6OZyuDrKroS+9hO8424s2M3yXKOaPRXx47YAGz3AAAAAMlanCSefPRk3JTqzU5ozXOiaEIRjD/0tX9/gY1ZM1NfDZk15d17rVfK6d3VlPl1+2WVG1Denal5yrW6un3Tal5yrW6un3VY8x6Urtkm1LzlWt1dPum1LzlWt1dPuqw0pLJNqXnKtbq6fdNqXnKtbq6fdVhpSWSbUvOVa3V0+6bUvOVa3V0+6rDSkswFqv6FelmxsJqt7UrQ3boQ1s0ssIfQV/D4IQaeNytWNwXYf05Q9hXaat85vZv0LHNV9FXG2gB3hxAAAADZnUXUa1WfLDYrqejohh+nWyyx0+MfvhFrM2e1E36eWX2Yf/cOp9eOzoDH+X30uTC24bL7UvOVa3V0+6bUvOVa3V0+6rHnrSlbsk2pecq1urp91x17S7hQqRjidaMNZHwbHT8Pg8le47nxer5E3oIqm5ZFaWt3G1oxlxOtLCNOWMIQkk8Hg8lzbUvOVa3V0+65LLxOhzUnog5yapuRHYk2pecq1urp902pecq1urp91WGlJZJtS85VrdXT7ptS85VrdXT7qsNKSyTal5yrW6un3Tal5yrW6un3VYaUlkm1LzlWt1dPum1LzlWt1dPuqw0pLJNqXnKtbq6fdNqXnKtbq6fdVhpSWSbUvOVa3V0+6bUvOVa3V0+6rDSksk2pecq1urp902pecq1urp91WGlJZJtS85VrdXT7ptS85VrdXT7qsNKSyTal5yrW6un3Tal5yrW6un3VYaUlkm1LzlWt1dPum1LzlWt1dPuqw0pLJNqXnKtbq6fdNqXnKtbq6fdVhpSWSbUvOVa3V0+6bUvOVa3V0+6rDSksk2pecq1urp902pecq1urp91WGlJZJtS85VrdXT7ptS85VrdXT7qsNKSyTal5yrW6un3Tal5yrW6un3VYaUlkm1LzlWt1dPum1LzlWt1dPuqw0pLJNqXnKtbq6fdTQtrrdGMu6VXXbBCOu1kmnRro+D5tD6iSG+s33eHrRTFUkwbUvOVa3V0+6bUvOVa3V0+6rEaUlkm1LzlWt1dPum1LzlWt1dPuqw0pLJNqXnKtbq6fdNqXnKtbq6fdVhpSWSbUvOVa3V0+6bUvOVa3V0+6rDSksk2pecq1urp902pecq1urp91WGlJZJtS85VrdXT7ptS85VrdXT7qsNKSyTal5yrW6un3Tal5yrW6un3VYaUlkm1LzlWt1dPum1LzlWt1dPuqw0pLJNqXnKtbq6fdNqXnKtbq6fdVhpSWSbUvOVa3V0+6bUvOVa3V0+6rDSksk2pecq1urp902pecq1urp91WGlJZJtS85VrdXT7ptS85VrdXT7qsNKSyTal5yrW6un3Tal5yrW6un3VYaUlkm1LzlWt1dPum1LzlWt1dPuqw0pLJNqXnKtbq6fdNqXnKtbq6fdVhpSWSbUvOVa3V0+6bUvOVa3V0+6rDSksk2pecq1urp902pecq1urp91WGlJZ8y/tbqWxuZpsSrTQhSnjGWMkmiPgj4PBK5qdpdxpyxhilaHgh/9un3XJiW911zE/qxc1L6KTyYJ0p0UW7U+1LzlWt1dPum1LzlWt1dPuqxGlKbJNqXnKtbq6fdNqXnKtbq6fdVhpSWSbUvOVa3V0+6bUvOVa3V0+6rDSksk2pecq1urp902pecq1urp91WGlJZJtS85VrdXT7ptS85VrdXT7qsNKSyTal5yrW6un3Tal5yrW6un3VYaUlkm1LzlWt1dPum1LzlWt1dPuqw0pLJNqXnKtbq6fdNqXnKtbq6fdVhpSWSbUvOVa3V0+6bUvOVa3V0+6rDSksk2pecq1urp902pecq1urp91WGlJZJtS85VrdXT7ptS85VrdXT7qsNKSyTal5yrW6un3Tal5yrW6un3VYaUlkm1LzlWt1dPum1LzlWt1dPuqw0pLJNqXnKtbq6fdNqXnKtbq6fdVhpSWSbUvOVa3V0+6bUvOVa3V0+6rDSksk2pecq1urp902pecq1urp91WGlJZJtS85VrdXT7ptS85VrdXT7qsNKSz5VK2uo4hcSwxKrCMKdKMZtZJpj4Zv+P/50qtqXnKtbq6fdKO+d1zVL0zq01VTciEm1LzlWt1dPum1LzlWt1dPuqxGlJZJtS85VrdXT7ptS85VrdXT7qsNKSyTal5yrW6un3Tal5yrW6un3VYaUlkm1LzlWt1dPum1LzlWt1dPuqw0pLJNqXnKtbq6fdNqXnKtbq6fdVhpSWSbUvOVa3V0+6bUvOVa3V0+6rDSksk2pecq1urp902pecq1urp91WGlJZJtS85VrdXT7ptS85VrdXT7qsNKSyTal5yrW6un3Tal5yrW6un3VYaUlkm1LzlWt1dPum1LzlWt1dPuqw0pLJNqXnKtbq6fdNqXnKtbq6fdVhpSWSbUvOVa3V0+6bUvOVa3V0+6rDSksk2pecq1urp902pecq1urp91WGlJZJtS85VrdXT7ptS85VrdXT7qsNKSyTal5yrW6un3Tal5yrW6un3VYaUlkm1LzlWt1dPum1LzlWt1dPuqw0pLJNqXnKtbq6fdTYja3UtlVmmxKrPCEPDLGSSGnw/8AEH1EmKb31vJ/qmmqbwTHYbUvOVa3V0+6bUvOVa3V0+6rEaUlkm1LzlWt1dPum1LzlWt1dPuqw0pLJNqXnKtbq6fdNqXnKtbq6fdVhpSWSbUvOVa3V0+6bUvOVa3V0+6rDSksk2pecq1urp902pecq1urp91WGlJZJtS85VrdXT7ptS85VrdXT7qsNKSyTal5yrW6un3Tal5yrW6un3VYaUlkm1LzlWt1dPum1LzlWt1dPuqw0pLJNqXnKtbq6fdNqXnKtbq6fdVhpSWSbUvOVa3V0+6bUvOVa3V0+6rDSksk2pecq1urp902pecq1urp91WGlJZJtS85VrdXT7ptS85VrdXT7qsNKSyTal5yrW6un3Tal5yrW6un3VYaUlkm1LzlWt1dPum1LzlWt1dPuqw0pLJNqXnKtbq6fdNqXnKtbq6fdVhpSWSbUvOVa3V0+6bUvOVa3V0+6rDSksk2pecq1urp902pecq1urp91WGlJZJtS85VrdXT7r8WEk9O6u5alaarNCaT5U0IQjH5P/ENC5JbePXnlSeqRN4ksrAYpAAAAAAAAAAAAAAAAAAEmE72WvNS+hWkwney15qX0J8EeKsBCRqBqzf19wToiHtqjb9qBqzf19wToiHtqjuub/fdHLV6OLG2GvwDfyoAAAAAA3o1LnAtg3PXfvE7LDE+pc4FsG56794nZYeZesW98q8yv3SvUbMAD4zIAAAAedud/hUyt6Zu/azPRJ5253+FTK3pm79rM2Zmy77j8kergx9UOogNzqwAAAAAD06s/FKHNy+hzOGz8Uoc3L6HM8nVbUvoQAMRJPvtS+71PWkVpJ99qX3ep60itM+CIAEJdbzlcHWVXQl97Cd5xvRzOVwdZVdCX3sJ3nG3Hmx7rlHNHorY+uABtBwAAAADJmpr4bMmvLuvdarGbJmpr4bMmvLuvdar5PT26sp8uv2yyo2ob6APMS8AAAAAAwTqxuC7D+nKHsK7TVuVqxuC7D+nKHsK7TVvrN5uWOar6KmNtADvLiAAAAGz2om/Tyy+zD/7hrC2e1E36eWX2Yf/AHDqXXncGUfL76XJhbcNogHnlcHHc+L1fIm9Dkcdz4vV8ib0JjWS/Fl4nQ5qT0Qc7gsvE6HNSeiDnJ1ojUAISAAAAAAAAAAAAAAAAAAAAAAAAAAAAAAJIb6zfd4etFWkhvrN93h60Ux4olWAhIAAAAAAAAAAAAAAAAAAAAAAAAAAAAAAACbEt7rrmJ/Vi5qX0UnkwcOJb3XXMT+rFzUvopPJgy+6jxfsBikAAAAAAAAAAAAAAAAAAAAAAAAAAAAAAABJR3zuuapemdWko753XNUvTOrZVa0QAMUgAAAAAAAAAAAAAAAAAAAAAAAAAAAAACTFN763k/1VpMU3vreT/VNOuETqVgISAAAAAAAAAAAAAAAAAAAAAAAAAAAAAAAAJLbx688qT1VaS28evPKk9VMapRKsBCQAAAAAAAAAAAAAAAAABJhO9lrzUvoVpMJ3steal9CfBHirAQkagas39fcE6Ih7ao2/agas39fcE6Ih7ao7rm/33Ry1ejixthr8A38qAAAAAAN6NS5wLYNz137xOywxPqXOBbBueu/eJ2WHmXrFvfKvMr90r1GzAA+MyAAAAHnbnf4VMrembv2sz0Sedud/hUyt6Zu/azNmZsu+4/JHq4MfVDqIDc6sAAAAAA9OrPxShzcvoczhs/FKHNy+hzPJ1W1L6EADEST77Uvu9T1pFaSffal93qetIrTPgiABCXW85XB1lV0Jfewnecb0czlcHWVXQl97Cd5xtx5se65RzR6K2PrgAbQcAAAAAyZqa+GzJry7r3WqxmyZqa+GzJry7r3Wq+T09urKfLr9ssqNqG+gDzEvAAAAAAME6sbguw/pyh7Cu01blasbguw/pyh7Cu01b6zebljmq+ipjbQA7y4gAAABs9qJv08svsw/+4awtntRN+nll9mH/wBw6l153BlHy++lyYW3DaIB55XBx3Pi9XyJvQ5HHc+L1fIm9CY1kvxZeJ0Oak9EHO4LLxOhzUnog5ydaI1ACEgAAAAAAAAAAAAAAAAAAAAAAAAAAAAACSG+s33eHrRVpIb6zfd4etFMeKJVgISAAAAAAAAAAAAAAAAAAAAAAAAAAAAAAAAmxLe665if1Yual9FJ5MHDiW911zE/qxc1L6KTyYMvuo8X7AYpAAAAAAAAAAAAAAAAAAAAAAAAAAAAAAAASUd87rmqXpnVpKO+d1zVL0zq2VWtEADFIAAAAAAAAAAAAAAAAAAAAAAAAAAAAAAkxTe+t5P9VaTFN763k/1TTrhE6lYCEgAAAAAAAAAAAAAAAAAAAAAAAAAAAAAAACS28evPKk9VWktvHrzypPVTGqUSrAQkAAAAAAAAAAAAAAAAAASYTvZa81L6FaTCd7LXmpfQnwR4qwEJGoGrN/X3BOiIe2qNv2oGrN/X3BOiIe2qO65v990ctXo4sbYa/AN/KgAAAAADejUucC2Dc9d+8TssMT6lzgWwbnrv3idlh5l6xb3yrzK/dK9RswAPjMgAAAB5253+FTK3pm79rM9Ennbnf4VMrembv2szZmbLvuPyR6uDH1Q6iA3OrAAAAAAPTqz8Uoc3L6HM4bPxShzcvoczydVtS+hAAxEk++1L7vU9aRWkn32pfd6nrSK0z4IgAQl1vOVwdZVdCX3sJ3nG9HM5XB1lV0JfewnecbcebHuuUc0eitj64AG0HAAAAAMmamvhsya8u691qsZsmamvhsya8u691qvk9Pbqyny6/bLKjahvoA8xLwAAAAADBOrG4LsP6coewrtNW5WrG4LsP6coewrtNW+s3m5Y5qvoqY20AO8uIAAAAbPaib9PLL7MP/uGsLZ7UTfp5ZfZh/8AcOpdedwZR8vvpcmFtw2iAeeVwcdz4vV8ib0ORx3Hi9XyJvQmNZL8WXidDmpPRBzuCy8Toc1J6IOcnWiNQAhINTtVllhlbk/nFw6zwHKnF8Nt58Fo1ZqVnfVaMk08a9eEZoyyTQhGOiEIaf8AiDCv+pucn+IOUv8A21x32wOi+oGUdJ5Hh5ZRjUxFcXtaXDVjRTNrPRsecn+pucn+IOUv/bXHfP8AU3OT/EHKX/trjvr/APDHKv6in/Eo+PHB6Njzk/1Nzk/xByl/7a475/qbnJ/iDlL/ANtcd8/hjlX9RT/iT48cHo2POT/U3OT/ABByl/7a475/qbnJ/iDlL/21x3z+GOVf1FP+JPjxwejY85P9Tc5P8Qcpf+2uO+3V1PGJ4ljOZ3J/EsXxC5vruttrZLi5qzVak+i6qwhpmmjGMdEIQh9kIPg9Yep2N1eyWnKcTFiqJqim0RMa4mfozoxIrmzIwDpzkAAAAAABoLnGzh5f2WcLKiyssucoLe3t8ZvaVKlSxOvJJTklrzwllllhNohCEIQhCEPmde/1Nzk/xByl/wC2uO+2VgZtsqx8KnFjHp/miJ1T4uCceI8Ho2POT/U3OT/EHKX/ALa475/qbnJ/iDlL/wBtcd9y/wAMcq/qKf8AEnx44PRsecn+pucn+IOUv/bXHfP9Tc5P8Qcpf+2uO+fwxyr+op/xJ8eOD0bHnJ/qbnJ/iDlL/wBtcd8/1Nzk/wAQcpf+2uO+fwxyr+op/wASfHjg9Gx5zUs5mciNWSEc4OUsYRmh/wDtav33oy6v1k6sYvVz4XxcSK9PS1RMWtb93JRXpgDrDMSQ31m+7w9aKtJDfWb7vD1opjxRKsBCQHWM6F1c2ObfKm9srirb3Fvg93VpVaU8ZJ6c8tKaMs0s0PDCMIwhGEYObJ8KcoxacKJtpTEf5mxPY7OPOT/U3OT/ABByl/7a475/qbnJ/iDlL/21x32yf4Y5V/UU/wCJcHx44PRsecn+pucn+IOUv/bXHfP9Tc5P8Qcpf+2uO+fwxyr+op/xJ8eOD0bHnJ/qbnJ/iDlL/wBtcd8/1Nzk/wAQcpf+2uO+fwxyr+op/wASfHjg9Gx5yf6m5yf4g5S/9tcd8/1Nzk/xByl/7a475/DHKv6in/Enx44PRsaX6nLLjLXGs72C4djGWGN39pVkuoz0LnEK1WnNot6kYaZZpowjojCEftg3QdN6w9BYnV/KoyXEriqZpiq8dmuZj6OSivTi4A+EzAAAAAAAAAAAAAAAAAATYlvddcxP6sXNS+ik8mDhxLe665if1Yual9FJ5MGX3UeL9gMUgAAAAAAAAAAAAAAAAAAAAAAAAAAAAAAAJKO+d1zVL0zq0lHfO65ql6Z1bKrWiABikAAAAAAAAAAAAAAAAAAAAAAAAAAAAAASYpvfW8n+qtJim99byf6pp1widSsBCQAAAAAAAAAAAAAAAAAAAAAAAAAAAAAAABJbePXnlSeqrSW3j155UnqpjVKJVgISAAAAAAAAAAAAAAAAAAJMJ3steal9CtJhO9lrzUvoT4I8VYCEjUDVm/r7gnREPbVG37UDVm/r7gnREPbVHdc3++6OWr0cWNsNfgG/lQAAAAABvRqXOBbBueu/eJ2WGJ9S5wLYNz137xOyw8y9Yt75V5lfuleo2YAHxmQAAAA87c7/AAqZW9M3ftZnok87c7/Cplb0zd+1mbMzZd9x+SPVwY+qHUQG51YAAAAAB6dWfilDm5fQ5nDZ+KUObl9DmeTqtqX0IAGIkn32pfd6nrSK0k++1L7vU9aRWmfBEACEut5yuDrKroS+9hO843o5nK4OsquhL72E7zjbjzY91yjmj0VsfXAA2g4AAAABkzU18NmTXl3XutVjNkzU18NmTXl3XutV8np7dWU+XX7ZZUbUN9AHmJeAAAAAAYJ1Y3Bdh/TlD2Fdpq3K1Y3Bdh/TlD2Fdpq31m83LHNV9FTG2gB3lxAAAADZ7UTfp5ZfZh/9w1hbPaib9PLL7MP/ALh1LrzuDKPl99LkwtuG0QDzyuDjufF6vkTehyOO58Xq+RN6ExrJfiy8Toc1J6IOdwWXidDmpPRBzk60RqAEJab6snhOwvoGj7xcMDs8asnhOwvoGj7xcMDvSPVPcmTcv1lSxNqQB2JgAAAAN8NTNwI5N/Zee91mh7fDUzcCOTf2XnvdZrvOXunD8yPbW5sDaZQAaQWgAAAAAHnLnQ4S8renb/3id1l2bOhwl5W9O3/vE7rL1RkHdcLlp9IUJ1gC2gAAAB+qP0snlQ9L0+eYNH6WTyoel6fNS50deS/P+hYwPEAamWBJDfWb7vD1oq0kN9Zvu8PWimPFEqwEJHU87XBdld0Je+xmdsdTztcF2V3Ql77GZc6O75hc1PrCJ1POsB6nUAAAAAAGVdS/w14Fzd37tUb1tFNS/wANeBc3d+7VG9bRucre9Hlx7qlrA2QBr5zAAAAAAAAAAAAAAAAAAJsS3uuuYn9WLmpfRSeTBw4lvddcxP6sXNS+ik8mDL7qPF+wGKQAAAAAAAAAAAAAAAAAAAAAAAAAAAAAAAElHfO65ql6Z1aSjvndc1S9M6tlVrRAAxSAAAAAAAAAAAAAAAAAAAAAAAAAAAAAAJMU3vreT/VWkxTe+t5P9U064ROpWAhIAAAAAAAAAAAAAAAAAAAAAAAAAAAAAAAAktvHrzypPVVpLbx688qT1UxqlEqwEJAAAAAAAAAAAAAAAAAAEmE72WvNS+hWkwney15qX0J8EeKsBCRqBqzf19wToiHtqjb9qBqzf19wToiHtqjuub/fdHLV6OLG2GvwDfyoAAAAAA3o1LnAtg3PXfvE7LDE+pc4FsG56794nZYeZesW98q8yv3SvUbMAD4zIAAAAedud/hUyt6Zu/azPRJ5253+FTK3pm79rM2Zmy77j8kergx9UOogNzqwAAAAAD06s/FKHNy+hzOGz8Uoc3L6HM8nVbUvoQAMRJPvtS+71PWkVpJ99qX3ep60itM+CIAEJdbzlcHWVXQl97Cd5xvRzOVwdZVdCX3sJ3nG3Hmx7rlHNHorY+uABtBwAAAADJmpr4bMmvLuvdarGbJmpr4bMmvLuvdar5PT26sp8uv2yyo2ob6APMS8AAAAAAwTqxuC7D+nKHsK7TVuVqxuC7D+nKHsK7TVvrN5uWOar6KmNtADvLiAAAAGz2om/Tyy+zD/AO4awtntRN+nll9mH/3DqXXncGUfL76XJhbcNogHnlcHHc+L1fIm9Dkcdx4vV8ib0JjWS/Fl4nQ5qT0Qc7gsvE6HNSeiDnJ1ojUAIS031ZPCdhfQNH3i4YHZ41ZPCdhfQNH3i4YHekeqe5Mm5frKlibUgDsTAAAAAb4ambgRyb+y897rND2+Gpm4Ecm/svPe6zXecvdOH5ke2tzYG0ygA0gtAAAAAAPOXOhwl5W9O3/vE7rLs2dDhLyt6dv/AHid1l6oyDuuFy0+kKE6wBbQAAAA/VH6WTyoel6fPMGj9LJ5UPS9Pmpc6OvJfn/QsYHiANTLAkhvrN93h60VaSG+s33eHrRTHiiVYCEjqedrguyu6EvfYzO2Op52uC7K7oS99jMudHd8wuan1hE6nnWA9TqAAAAAADKupf4a8C5u792qN62impf4a8C5u792qN62jc5W96PLj3VLWBsgDXzmAAAAAAAAAAAAAAAAAATYlvddcxP6sXNS+ik8mDhxLe665if1Yual9FJ5MGX3UeL9gMUgAAAAAAAAAAAAAAAAAAAAAAAAAAAAAAAJKO+d1zVL0zq0lHfO65ql6Z1bKrWiABikAAAAAAAAAAAAAAAAAAAAAAAAAAAAAASYpvfW8n+qtJim99byf6pp1widSsBCQAAAAAAAAAAAAAAAAAAAAAAAAAAAAAAABJbePXnlSeqrSW3j155UnqpjVKJVgISAAAAAAAAMVY9nLxSnnOxDIO1y3yNycls7Wynt5cZtJ61e9rV4z6ZKcNtUdOjWyeCEJo6Z/wD9DKroGdGnlNj+AYxkRYZvJsYpYxa7WoXtS8tpbOjGeGiM9eWpNCrLGnN8uEKdOpp1suiMIx0SzCJfcy9yukyDyOvsp7m225VtJJJaVCSOshXrzzSyU5NPh1sIzzSw0+HRD97qtTOJlLkRjc+E5y6uDXNGtgdzjNvdYVa1beEk1tojXoTSVKlTXx1s8s0s8JpdOiOmWHgQ5R4Ri+WOSmMZoMNjRqX+TeF4TPDE61aaEle+ljCpLTmk1sYwhGFGWMZtMfpYeDweFjGR2U+dXFqmIZR5N3GTFtb5O32E0aV3cW9erUuryWWWepLsE88IU5JZIQhGM0s00Zo/JhCHhmIjxHPYZx8s8JrZK4vltSwSnguV8J5aVK0oVpK+GVJqM1ejJUqTTzS19Mkk0s0YSUtE2jRCMHBh+dLLGOG5OZe4nbYNLktlPiNGypWlOhWlvbOlXmjLb1560Z4yVNMdbrpIU5NbskNE02t8PDa5J5a5X0cjcnMqsl6mD2uScI1b68nu7etTvq0lvPb09rS05pp9bHXxqRjUlpxhCEIQhGPzS4NkTl1dZMZJZr8YybmtbPJjEbWvd4zG6t57a8trSfXUYUacJo1tfPGFPTCenJCXRN4ZvBpnsR2u95b5WYvhmM4BkfkxCylxnKGpWjTr3tKerQtbehJCerUmpyTSTVI+GWWWXXy+GbTGPg0R6tPncygs7G+ydvbLDKuV9tlDRycobHLUks609eSFWlcxkjGM8skKUZpppNfGOmSMIT+HTD+XNzlBlje5J53cnMm5ryTB7rE7ObDqN3ThXu7GrNGlCvTmq7HThNppS1NZNND5MYw12n5/m32bjLK+p3eX8mESU8fnyqtsoqOD1Lmlr421vRhQhbzVZYxpwqzU9dN+lGSE00Ia755iIjxS+liudrKHIytlBk7lTbYXiOOWElhVwqexpVbWjfQvKsaNOWanPPVmpxkqwjCaMJ5tMsYRhCEfA+/k9lVlXZZcxyBy3q4RdXF1hm6tje4ba1baSeWSeFOrRmp1KlSOuljNLNCaE/hhN+jDR4enZU5usscvrrH8tJsF3HxKEmFyYLh19cUZqk+0riNxNGrPRmqU5NkmmjLLCE82iEIRm0fNDteA4VlHlFnFky+x7Ju4wC3w7CJsLtLO7r29avVq1aktSrVjGhPUklkhCSSWX5euj8qMYSw0aXZYZBSYTvZa81L6FUYaYRhpjDT+58vDLOpPh9vPDELmSEacsdbLGTRDwfs0yoiOwnW+qJNo1eU7v8ZO6bRq8p3f4yd0tHEuragas39fcE6Ih7ao202jV5Tu/wAZO61G1Y1Gajl3gss1xUq6cJhHTU0aYf8AmqfuhB3TN/Ef9bo5avRx4uywGA36qAAAAAAN6NS5wLYNz137xOyww/qYrWpVzNYPPLfXFOEa138mTW6If+ef98sWVdo1eU7v8ZO68zdYYj/q+Vdv/qV+6V2if5YViTaNXlO7/GTum0avKd3+MndfHtHFldWJNo1eU7v8ZO6bRq8p3f4yd0tHEurEm0avKd3+MndNo1eU7v8AGTulo4l1bztzv8KmVvTN37WZ6D7Rq8p3f4yd15753JYyZ0crJIzzTxhjF3DXTfPH/wAs3hi2XmyiP9bj8serhx9UOpANzKwAAAAAD06s/FKHNy+hzPnWljV2pR/+p3f0cv7ZP3eS5to1eU7v8ZO68n1RGlPav3ViTaNXlO7/ABk7ptGrynd/jJ3UWjiXJ99qX3ep60it8qazqbpU5N0LnTGhPHXaZNMPlS+D9FVtGrynd/jJ3UzEdnaRKsSbRq8p3f4yd02jV5Tu/wAZO6i0cS742crg6yq6EvvYTvON6J5x7KrLm8yomjiN1NCGC3sdEYyaI/8Agn8H6LzsbizY91yjmj0V8fXAA2e4AAAABkzU18NmTXl3XutVjNkrU4SRqZ6Mm5Jas9OMZrn5UmjTD/0tX98IvldO7qyny6/bLKjahvsJNo1eU7v8ZO6bRq8p3f4yd15jtHFdurEm0avKd3+MndNo1eU7v8ZO6WjiXViTaNXlO7/GTum0avKd3+MndLRxLqxJtGrynd/jJ3TaNXlO7/GTulo4l2FNWNwXYf05Q9hXaatw9V/bT0c2NhNNeV6sN26ENbPrdH0Ffw+CEGnjfOb3csc1X0VcbaAHeHEAAAANntRN+nll9mH/ANw1hbM6i6hPWnyw1tzVo62GH/R63w+MfPphF1PrxuDKPl99LkwtuG04k2jV5Tu/xk7ptGrynd/jJ3Xnq0cVu6tx3Pi9XyJvQ4No1eU7v8ZO6469jVhQqRjiV1HRJHwRjJ+7ySIi+suosvE6HNSeiDnfOtLKrNa0ZoYjdS6acsdEIyaIeDyXNtGrynd/jJ3SYi+siexWJNo1eU7v8ZO6bRq8p3f4yd0tHEu1C1ZPCdhfQNH3i4YHZ01YVKajnLwyWavUqxjgVGOun0afGLjweCEGC3o/qnuXJuX6yp4m1IA7EwAAAAG+Gpm4Ecm/svPe6zQ9vRqbLSpVzKZOTy31xThGF38mTW6If+rrfvli15nK3Vh+ZHtrc2DtMsCTaNXlO7/GTum0avKd3+MndaRtHFZurEm0avKd3+MndNo1eU7v8ZO6WjiXViTaNXlO7/GTum0avKd3+MndLRxLqxJtGrynd/jJ3TaNXlO7/GTulo4l3nhnQ4S8renb/wB4ndZdlzmyxlzk5WSxmjNGGOX8NdH54/8AqJ/DF1p6myDuuFy0+kKM6wBbQAAAA/VH6WTyoel6fPMGl9LJ5UPS9M9o1eU7v8ZO61LnQjtyX5/0LGB4qxJtGrynd/jJ3TaNXlO7/GTutUWji57q0kN9Zvu8PWibRq8p3f4yd1NCzqboxk3QudOwQjrvkaf0o+D9FMRHFEy+oJNo1eU7v8ZO6bRq8p3f4yd1Fo4purdTztcF2V3Ql77GZ2HaNXlO7/GTuuq517OpJmwysmjiF1NCGC3sdbNGTRH/AMM3gj8lc6OiP9Zhdv3qfWETPY89AHqVRAAAAAAZV1L/AA14Fzd37tUb1tEdTLTjVzz4HJLVnpxjTu/lSaNMP/TVP3wi3j2jV5Tu/wAZO60dnJiP+rUeXHuqWcHZViTaNXlO7/GTum0avKd3+Mnda/tHFzXViTaNXlO7/GTum0avKd3+MndLRxLqxJtGrynd/jJ3TaNXlO7/ABk7paOJdWJNo1eU7v8AGTum0avKd3+MndLRxLqxJtGrynd/jJ3TaNXlO7/GTulo4l1Yk2jV5Tu/xk7ptGrynd/jJ3S0cS6sSbRq8p3f4yd02jV5Tu/xk7paOJdWJNo1eU7v8ZO6bRq8p3f4yd0tHEurEm0avKd3+MndNo1eU7v8ZO6WjiXViTaNXlO7/GTum0avKd3+MndLRxLv1iW911zE/qxc1L6KTyYPn39lVksbmaOI3U0IUp462MZNEfBHwR+S5qdjVjTljuldw8EP2yd1NotrRftWiTaNXlO7/GTum0avKd3+MndRaOKbqxJtGrynd/jJ3TaNXlO7/GTulo4l1Yk2jV5Tu/xk7ptGrynd/jJ3S0cS6sSbRq8p3f4yd02jV5Tu/wAZO6WjiXViTaNXlO7/ABk7ptGrynd/jJ3S0cS6sSbRq8p3f4yd02jV5Tu/xk7paOJdWJNo1eU7v8ZO6bRq8p3f4yd0tHEurEm0avKd3+MndNo1eU7v8ZO6WjiXViTaNXlO7/GTum0avKd3+MndLRxLqxJtGrynd/jJ3TaNXlO7/GTulo4l1Yk2jV5Tu/xk7ptGrynd/jJ3S0cS6sSbRq8p3f4yd02jV5Tu/wAZO6WjiXViTaNXlO7/ABk7ptGrynd/jJ3S0cS6sSbRq8p3f4yd02jV5Tu/xk7paOJdWJNo1eU7v8ZO6bRq8p3f4yd0tHEurEm0avKd3+MndNo1eU7v8ZO6WjiXViTaNXlO7/GTum0avKd3+MndLRxLlHfO65ql6Z1b5VKzqRxC4k3QuYRhTpR10IyaY6YzfP8AJ/8A50qto1eU7v8AGTupqiL6yJViTaNXlO7/ABk7ptGrynd/jJ3UWjiXViTaNXlO7/GTum0avKd3+MndLRxLqxJtGrynd/jJ3TaNXlO7/GTulo4l1Yk2jV5Tu/xk7ptGrynd/jJ3S0cS6sSbRq8p3f4yd02jV5Tu/wAZO6WjiXViTaNXlO7/ABk7ptGrynd/jJ3S0cS6sSbRq8p3f4yd02jV5Tu/xk7paOJdWJNo1eU7v8ZO6bRq8p3f4yd0tHEurEm0avKd3+MndNo1eU7v8ZO6WjiXViTaNXlO7/GTum0avKd3+MndLRxLqxJtGrynd/jJ3TaNXlO7/GTulo4l1Yk2jV5Tu/xk7ptGrynd/jJ3S0cS6sSbRq8p3f4yd02jV5Tu/wAZO6WjiXViTaNXlO7/ABk7ptGrynd/jJ3S0cS6sSbRq8p3f4yd02jV5Tu/xk7paOJdWJNo1eU7v8ZO6bRq8p3f4yd0tHEurSYpvfW8n+ptGrynd/jJ3U2I2dSSyqzRxC5mhCHzTRk0R8PkppiLx2kz2PqCTaNXlO7/ABk7ptGrynd/jJ3UWjiXViTaNXlO7/GTum0avKd3+MndLRxLqxJtGrynd/jJ3TaNXlO7/GTulo4l1Yk2jV5Tu/xk7ptGrynd/jJ3S0cS6sSbRq8p3f4yd02jV5Tu/wAZO6WjiXViTaNXlO7/ABk7ptGrynd/jJ3S0cS6sSbRq8p3f4yd02jV5Tu/xk7paOJdWJNo1eU7v8ZO6bRq8p3f4yd0tHEurEm0avKd3+MndNo1eU7v8ZO6WjiXViTaNXlO7/GTum0avKd3+MndLRxLqxJtGrynd/jJ3TaNXlO7/GTulo4l1Yk2jV5Tu/xk7ptGrynd/jJ3S0cS6sSbRq8p3f4yd02jV5Tu/wAZO6WjiXViTaNXlO7/ABk7ptGrynd/jJ3S0cS6sSbRq8p3f4yd02jV5Tu/xk7paOJdWJNo1eU7v8ZO6bRq8p3f4yd0tHEurEm0avKd3+MndNo1eU7v8ZO6WjiXVpLbx688qT1TaNXlO7/GTuvxYU5qV1dyTVZ6kYTSfKn0aY/J/wCIQIiLSLgGKQAAAAAAAAAAAAAAAAABJhO9lrzUvoVpMJ3steal9CfBHirAQkagas39fcE6Ih7ao2/agas39fcE6Ih7ao7rm/33Ry1ejixthr8A38qAAAAAAN6NS5wLYNz137xOywxPqXOBbBueu/eJ2WHmXrFvfKvMr90r1GzAA+MyAAAAHnbnf4VMrembv2sz0Sedud/hUyt6Zu/azNmZsu+4/JHq4MfVDqIDc6sAAAAAA9OrPxShzcvoczhs/FKHNy+hzPJ1W1L6EADEST77Uvu9T1pFaSffal93qetIrTPgiABCXW85XB1lV0Jfewnecb0czlcHWVXQl97Cd5xtx5se65RzR6K2PrgAbQcAAAAAyZqa+GzJry7r3WqxmyZqa+GzJry7r3Wq+T09urKfLr9ssqNqG+gDzEvAAAAAAME6sbguw/pyh7Cu01blasbguw/pyh7Cu01b6zebljmq+ipjbQA7y4gAAABs9qJv08svsw/+4awtntRN+nll9mH/ANw6l153BlHy++lyYW3DaIB55XBx3Pi9XyJvQ5HHceL1fIm9CY1kvxZeJ0Oak9EHO4LLxOhzUnog5ydaI1ACEtN9WTwnYX0DR94uGB2eNWTwnYX0DR94uGB3pHqnuTJuX6ypYm1IA7EwAAAAG+Gpm4Ecm/svPe6zQ9vhqZuBHJv7Lz3us13nL3Th+ZHtrc2BtMoANILQAAAAADzlzocJeVvTt/7xO6y7NnQ4S8renb/3id1l6oyDuuFy0+kKE6wBbQAAAA/VH6WTyoel6fPMGj9LJ5UPS9Pmpc6OvJfn/QsYHiANTLAkhvrN93h60VaSG+s33eHrRTHiiVYCEjqedrguyu6EvfYzO2Op52uC7K7oS99jMudHd8wuan1hE6nnWA9TqAAAAAADKupf4a8C5u792qN62impf4a8C5u792qN62jc5W96PLj3VLWBsgDXzmAAAAAAAAAAAAAAAAAATYlvddcxP6sXNS+ik8mDhxLe665if1Yual9FJ5MGX3UeL9gMUgAAAAAAAAAAAAAAAAAAAAAAAAAAAAAAAJKO+d1zVL0zq0lHfO65ql6Z1bKrWiABikAAAAAAAAAAAAAAAAAAAAAAAAAAAAAASYpvfW8n+qtJim99byf6pp1widSsBCQAAAAAAAAAAAAAAAAAAAAAAAAAAAAAAABJbePXnlSeqrSW3j155UnqpjVKJVgISAAAAAAAAAAAAAAAAAAJMJ3steal9CtJhO9lrzUvoT4I8VYCEjUDVm/r7gnREPbVG37UDVm/r7gnREPbVHdc3++6OWr0cWNsNfgG/lQAAAAABvRqXOBbBueu/eJ2WGJ9S5wLYNz137xOyw8y9Yt75V5lfuleo2YAHxmQAAAA87c7/Cplb0zd+1meiTztzv8ACplb0zd+1mbMzZd9x+SPVwY+qHUQG51YAAAAAB6dWfilDm5fQ5nDZ+KUObl9DmeTqtqX0IAGIkn32pfd6nrSK0k++1L7vU9aRWmfBEACEut5yuDrKroS+9hO843o5nK4OsquhL72E7zjbjzY91yjmj0VsfXAA2g4AAAABkzU18NmTXl3XutVjNkzU18NmTXl3XutV8np7dWU+XX7ZZUbUN9AHmJeAAAAAAYJ1Y3Bdh/TlD2Fdpq3K1Y3Bdh/TlD2Fdpq31m83LHNV9FTG2gB3lxAAAADZ7UTfp5ZfZh/9w1hbPaib9PLL7MP/uHUuvO4Mo+X30uTC24bRAPPK4OO58Xq+RN6HI47nxer5E3oTGsl+LLxOhzUnog53BZeJ0Oak9EHOTrRGoAQlpvqyeE7C+gaPvFwwOzxqyeE7C+gaPvFwwO9I9U9yZNy/WVLE2pAHYmAAAAA3w1M3Ajk39l573WaHt8NTNwI5N/Zee91mu85e6cPzI9tbmwNplABpBaAAAAAAecudDhLyt6dv/eJ3WXZs6HCXlb07f8AvE7rL1RkHdcLlp9IUJ1gC2gAAAB+qP0snlQ9L0+eYNH6WTyoel6fNS50deS/P+hYwPEAamWBJDfWb7vD1oq0kN9Zvu8PWimPFEqwEJHU87XBdld0Je+xmdsdTztcF2V3Ql77GZc6O75hc1PrCJ1POsB6nUAAAAAAGVdS/wANeBc3d+7VG9bRTUv8NeBc3d+7VG9bRucre9Hlx7qlrA2QBr5zAAAAAAAAAAAAAAAAAAJsS3uuuYn9WLmpfRSeTBw4lvddcxP6sXNS+ik8mDL7qPF+wGKQAAAAAAAAAAAAAAAAAAAAAAAAAAAAAAAElHfO65ql6Z1aSjvndc1S9M6tlVrRAAxSAAAAAAAAAAAAAAAAAAAAAAAAAAAAAAJMU3vreT/VWkxTe+t5P9U064ROpWAhIAAAAAAAAAAAAAAAAAAAAAAAAAAAAAAAAktvHrzypPVVpLbx688qT1UxqlEqwEJAAAAAAAAAAAAAAAAAAEmE72WvNS+hWkwney15qX0J8EeKsBCRqBqzf19wToiHtqjb9qBqzf19wToiHtqjuub/AH3Ry1ejixthr8A38qAAAAAAN6NS5wLYNz137xOywxPqXOBbBueu/eJ2WHmXrFvfKvMr90r1GzAA+MyAAAAHnbnf4VMrembv2sz0Sedud/hUyt6Zu/azNmZsu+4/JHq4MfVDqIDc6sAAAAAA9OrPxShzcvoczhs/FKHNy+hzPJ1W1L6EADEST77Uvu9T1pFaSffal93qetIrTPgiABCXW85XB1lV0Jfewnecb0czlcHWVXQl97Cd5xtx5se65RzR6K2PrgAbQcAAAAAyZqa+GzJry7r3WqxmyZqa+GzJry7r3Wq+T09urKfLr9ssqNqG+gDzEvAAAAAAME6sbguw/pyh7Cu01blasbguw/pyh7Cu01b6zebljmq+ipjbQA7y4gAAABs9qJv08svsw/8AuGsLZ7UTfp5ZfZh/9w6l153BlHy++lyYW3DaIB55XBx3Pi9XyJvQ5HHc+L1fIm9CY1kvxZeJ0Oak9EHO4LLxOhzUnog5ydaI1ACEtN9WTwnYX0DR94uGB2eNWTwnYX0DR94uGB3pHqnuTJuX6ypYm1IA7EwAAAAG+Gpm4Ecm/svPe6zQ9vhqZuBHJv7Lz3us13nL3Th+ZHtrc2BtMoANILQAAAAADzlzocJeVvTt/wC8TusuzZ0OEvK3p2/94ndZeqMg7rhctPpChOsAW0AAAAP1R+lk8qHpenzzBo/SyeVD0vT5qXOjryX5/wBCxgeIA1MsCSG+s33eHrRVpIb6zfd4etFMeKJVgISOp52uC7K7oS99jM7Y6nna4LsruhL32My50d3zC5qfWETqedYD1OoAAAAAAMq6l/hrwLm7v3ao3raKal/hrwLm7v3ao3raNzlb3o8uPdUtYGyANfOYAAAAAAAAAAAAAAAAABNiW911zE/qxc1L6KTyYOHEt7rrmJ/Vi5qX0UnkwZfdR4v2AxSAAAAAAAAAAAAAAAAAAAAAAAAAAAAAAAAko753XNUvTOrSUd87rmqXpnVsqtaIAGKQAAAAAAAAAAAAAAAAAAAAAAAAAAAAABJim99byf6q0mKb31vJ/qmnXCJ1KwEJAAAAAAAAAAAAAAAAAAAAAAAAAAAAAAAAElt49eeVJ6qtJbePXnlSeqmNUolWAhIAAAAAAAAAAAAAAAAAAkwney15qX0K0mE72WvNS+hPgjxVgISNQNWb+vuCdEQ9tUbftQNWb+vuCdEQ9tUd1zf77o5avRxY2w1+Ab+VAAAAAAG9Gpc4FsG56794nZYYn1LnAtg3PXfvE7LDzL1i3vlXmV+6V6jZgAfGZAAAADztzv8ACplb0zd+1meiTztzv8KmVvTN37WZszNl33H5I9XBj6odRAbnVgAAAAAHp1Z+KUObl9DmcNn4pQ5uX0OZ5Oq2pfQgAYiSffal93qetIrST77Uvu9T1pFaZ8EQAIS63nK4OsquhL72E7zjejmcrg6yq6EvvYTvONuPNj3XKOaPRWx9cADaDgAAAAGTNTXw2ZNeXde61WM2TNTXw2ZNeXde61Xyent1ZT5dftllRtQ30AeYl4AAAAABgnVjcF2H9OUPYV2mrcrVjcF2H9OUPYV2mrfWbzcsc1X0VMbaAHeXEAAAANntRN+nll9mH/3DWFs9qJv08svsw/8AuHUuvO4Mo+X30uTC24bRAPPK4OO58Xq+RN6HI47nxer5E3oTGsl+LLxOhzUnog53BZeJ0Oak9EHOTrRGoAQlpvqyeE7C+gaPvFwwOzxqyeE7C+gaPvFwwO9I9U9yZNy/WVLE2pAHYmAAAAA3w1M3Ajk39l573WaHt8NTNwI5N/Zee91mu85e6cPzI9tbmwNplABpBaAAAAAAecudDhLyt6dv/eJ3WXZs6HCXlb07f+8TusvVGQd1wuWn0hQnWALaAAAAH6o/SyeVD0vT55g0fpZPKh6Xp81LnR15L8/6FjA8QBqZYEkN9Zvu8PWirSQ31m+7w9aKY8USrAQkdTztcF2V3Ql77GZ2x1PO1wXZXdCXvsZlzo7vmFzU+sInU86wHqdQAAAAAAZV1L/DXgXN3fu1RvW0U1L/AA14Fzd37tUb1tG5yt70eXHuqWsDZAGvnMAAAAAAAAAAAAAAAAAAmxLe665if1Yual9FJ5MHDiW911zE/qxc1L6KTyYMvuo8X7AYpAAAAAAAAAAAAAAAAAAAAAAAAAAAAAAAASUd87rmqXpnVpKO+d1zVL0zq2VWtEADFIAAAAAAAAAAAAAAAAAAAAAAAAAAAAAAkxTe+t5P9VaTFN763k/1TTrhE6lYCEgAAAAAAAAAAAAAAAAAAAAAAAAAAAAAAACS28evPKk9VWktvHrzypPVTGqUSrAQkAAAAAAAAAAAAAAAAAASYTvZa81L6FaTCd7LXmpfQnwR4qwEJGoGrN/X3BOiIe2qNv2oGrN/X3BOiIe2qO65v990ctXo4sbYa/AN/KgAAAAADejUucC2Dc9d+8TssMT6lzgWwbnrv3idlh5l6xb3yrzK/dK9RswAPjMgAAAB5253+FTK3pm79rM9Ennbnf4VMrembv2szZmbLvuPyR6uDH1Q6iA3OrAAAAAAPTqz8Uoc3L6HM4bPxShzcvoczydVtS+hAAxEk++1L7vU9aRWkn32pfd6nrSK0z4IgAQl1vOVwdZVdCX3sJ3nG9HM5XB1lV0JfewnecbcebHuuUc0eitj64AG0HAAAAAMmamvhsya8u691qsZsmamvhsya8u691qvk9Pbqyny6/bLKjahvoA8xLwAAAAADBOrG4LsP6coewrtNW5WrG4LsP6coewrtNW+s3m5Y5qvoqY20AO8uIAAAAbPaib9PLL7MP8A7hrC2e1E36eWX2Yf/cOpdedwZR8vvpcmFtw2iAeeVwcdz4vV8ib0ORx3Pi9XyJvQmNZL8WXidDmpPRBzuCy8Toc1J6IOcnWiNQAhLTfVk8J2F9A0feLhgdnjVk8J2F9A0feLhgd6R6p7kybl+sqWJtSAOxMAAAABvhqZuBHJv7Lz3us0Pb4ambgRyb+y897rNd5y904fmR7a3NgbTKADSC0AAAAAA85c6HCXlb07f+8TusuzZ0OEvK3p2/8AeJ3WXqjIO64XLT6QoTrAFtAAAAD9UfpZPKh6Xp88waP0snlQ9L0+alzo68l+f9CxgeIA1MsCSG+s33eHrRVpIb6zfd4etFMeKJVgISOp52uC7K7oS99jM7Y6nna4LsruhL32My50d3zC5qfWETqedYD1OoAAAAAAMq6l/hrwLm7v3ao3raKal/hrwLm7v3ao3raNzlb3o8uPdUtYGyANfOYAAAAAAAAAAAAAAAAABNiW911zE/qxc1L6KTyYOHEt7rrmJ/Vi5qX0UnkwZfdR4v2AxSAAAAAAAAAAAAAAAAAAAAAAAAAAAAAAAAko753XNUvTOrSUd87rmqXpnVsqtaIAGKQAAAAAAAAAAAAAAAAAAAAAAAAAAAAABJim99byf6q0mKb31vJ/qmnXCJ1KwEJAAAAAAAAAAAAAAAAAAAAAAAAAAAAAAAAElt49eeVJ6qtJbePXnlSeqmNUolWAhIAAAAAAAADoudrOrY5rMDpYhNhs2K4hc1NFvYU62xzT05Yw2WrNNrZtbJJLHTGOj54yy/PNBMRfsHeh8XKzKrDcjcmL3KrFoVI21lShUmkpQhGepNGMISyS6YwhGaaaMJYaYwhpj+x1uxzmYhh2MVcEzh5O2uT9bcmrjVCrbYltylPQpRhs8k0Y0qcZakmuljGEJZpYwjHRNHQWkd+GOsGzrYnXvsn58pMk6WEYRlXJUmwm8hiUK1WEYU41ZJbmlscsKU09KWaaGsnqQhGGtjGHzuHDs8F7d7i47dZKU7fJTKO/hh+G4nDEYTXEZ54xhRqVbeNOEKdOpGWMJYwqzzQ10mmWGmOhoyi7JY6xljllWydu8IwPCMKp4njeO156Vja1bna9LW05dfVq1KsJZ4ySSy/VkmjGMZYQh4Yxh1+GeGWjgd7NfZOxpZSWWMyZP7j07yWeWtfVNbGjrK8ZYf8AimkmhPr4yQjCWE3yNMNEVplN2RxjivngjgVHKC0yyyelsMZwKW1qSWdjfQuqd9LczayhsNSeSlHTNUhGSMJpJdbGGnTGEdL62TeXGMXmVNbIrK7Jy2wfFoWEuJ20LTEY3lC4t9frJ9E81KlNCeSfRCMus0aJoRhNH9i0juKTCd7LXmpfQrSYTvZa81L6DwR4qwEJGoGrN/X3BOiIe2qNv2oGrN/X3BOiIe2qO65v990ctXo4sbYa/AN/KgAAAAADejUucC2Dc9d+8TssMT6lzgWwbnrv3idlh5l6xb3yrzK/dK9RswAPjMgAAAB5253+FTK3pm79rM9Ennbnf4VMrembv2szZmbLvuPyR6uDH1Q6iA3OrAAAAAAPTqz8Uoc3L6HM4bPxShzcvoczydVtS+hAAxEk++1L7vU9aRWkn32pfd6nrSK0z4IgAQl1vOVwdZVdCX3sJ3nG9HM5XB1lV0JfewnecbcebHuuUc0eitj64AG0HAAAAAMmamvhsya8u691qsZsmamvhsya8u691qvk9Pbqyny6/bLKjahvoA8xLwAAAAADBOrG4LsP6coewrtNW5WrG4LsP6coewrtNW+s3m5Y5qvoqY20AO8uIAAAAbPaib9PLL7MP/uGsLZ7UTfp5ZfZh/8AcOpdedwZR8vvpcmFtw2iAeeVwcVz4vV8ib0OVx3Pi9XyJvQmNZL8WXidDmpPRBzuCy8Toc1J6IOcnWiNQAhLTfVk8J2F9A0feLhgdnjVk8J2F9A0feLhgd6R6p7kybl+sqWJtSAOxMAAAABvhqZuBHJv7Lz3us0Pb4ambgRyb+y897rNd5y904fmR7a3NgbTKADSC0AAAAAA85c6HCXlb07f+8TusuzZ0OEvK3p2/wDeJ3WXqjIO64XLT6QoTrAFtAAAAD9UfpZPKh6Xp88waP0snlQ9L0+alzo68l+f9CxgeIA1MsCSG+s33eHrRVpIb6zfd4etFMeKJVgISOp52uC7K7oS99jM7Y6nna4LsruhL32My50d3zC5qfWETqedYD1OoAAAAAAMq6l/hrwLm7v3ao3raKal/hrwLm7v3ao3raNzlb3o8uPdUtYGyANfOYAAAAAAAAAAAAAAAAABNiW911zE/qxc1L6KTyYOHEt7rrmJ/Vi5qX0UnkwZfdR4v2AxSAAAAAAAAAAAAAAAAAAAAAAAAAAAAAAAAko753XNUvTOrSUd87rmqXpnVsqtaIAGKQAAAAAAAAAAAAAAAAAAAAAAAAAAAAABJim99byf6q0mKb31vJ/qmnXCJ1KwEJAAAAAAAAAAAAAAAAAAAAAAAAAAAAAAAAElt49eeVJ6qtJbePXnlSeqmNUolWAhIAAAAAAAAwZnaza5wK2EZaZRWGUNhjFfGKFO3oWW4Ferd0LSSpLGW2oTyXOthDXaZ5o7FGM0dMY/NDW5zExNhifOLLjWWOR2N5vbGjDEspcGtcPxOtUt6ELa1r1IV9lkoySz1Z5pZ4y0I+CabR8qX5Xh8HzcqsIxDPLjM11hOC4thtnZZL4nYQq4th9axmmvbySSWWlLLWllmmhJCSMZp4Sxk8MIQjGPzZio2FjbXVxe29lQpXF3GWNxWkpwlnrRlhrZdfNCGmbRDwQ0/NBQm9kWYP2njGcSyyDyUnyaxnDK2TsdsY1Vv8Pq29G3qUrWpQlkp1Z4QkrxmqT6YRpRnl1sNMYw8EIx4RhmP4vkNkTmmuMl8XtcTyfxOxjitevYVZLOnb2VTXxqU7mMIUquyaySEssk003y46YQ0R0Z8DSLMR47jU2M5TZH518IwTFrvBcIucVwm9hb2kbivCnPGFKFzTo0dfPUp7JR/wDbCM2tjp1vz6Ou4jkvlJe3V5nVt8nMRmkhllZY1Tw6NtNJe1cOt7ba808KE3y4Tx0zzy04whPGEIeDTGErO1jYWOF2lOwwyyoWltRhGFOjQpwp05IRjpjollhCEPDGMVBpWLMAZb5M5Q5f4rj+cHAcnsS2HDqeDyYdbXlpUtLm/wBqXcbmvrKNaEs8sNE0JZdfLLrppY6PB4Y91wSNzlnnVoZb2uD4pZYTg+B1cPkqYlh9ayq1rmvVknmllpVpZZ4yySU4aZtbrYxm0QjHRHRkoLln8jpjCMIR0R/e+XhlLEI4fbxp3tKWWNOXRCNCMYwho/frn1UmE72WvNS+gibQTrNhxPj9HzePeNhxPj9HzePeVhpSWSbDifH6Pm8e81G1Y0lxJl3gsLitJUm3JhojLJrdENmqf8xbiNQNWb+vuCdEQ9tUd0zfzfpujlq9HHix/K1+Ab9VAAAAAAG8GpipX02ZrB40bulJJs13olmo66P08/7ddBlXYcT4/R83j3mMtS5wLYNz137xOyw8zdYZn/q+VeZX7pXaI/lhJsOJ8fo+bx7xsOJ8fo+bx7ysfH0pZWSbDifH6Pm8e8bDifH6Pm8e8rDSksk2HE+P0fN4942HE+P0fN495WGlJZJsOJ8fo+bx7zz3zuQnhnRyshUmhNNDGLvTGENEIx2Wb9j0Tedud/hUyt6Zu/azNl5spvluPyx6uHHjsh1EBuZWAAAAAAel9pRxPalHRf0fo5f/AMvH93lObYcT4/R83j3nLZ+KUObl9DmeT6qp0pX7JNhxPj9HzePeNhxPj9HzePeViNKSz5U1LEN0qcI3tLX7BPGE2wR0aNdL4NGu+xVsOJ8fo+bx7xPvtS+71PWkVpmqewsk2HE+P0fN4942HE+P0fN495WI0pLOpZx6OIwzeZURnvaM0sMFvdMIUIw0w2Cf9uuedj0czlcHWVXQl97Cd5xtxZsZvkuUc0eivjx2wANnuAAAAAZK1OEtWbPRk3CjUlknjNc6JppddCH/AKWr+zTBjVkzU18NmTXl3XutV8rp3dWU+XX7ZZUbUN6dhxPj9HzePeNhxPj9HzePeVjzHpSu2SbDifH6Pm8e8bDifH6Pm8e8rDSksk2HE+P0fN4942HE+P0fN495WGlJZJsOJ8fo+bx7xsOJ8fo+bx7ysNKSzAWq/p3kmbGwjcXVOpLu3Q8EtLWx07BX/bpi08blasbguw/pyh7Cu01b5zezfoWOar6KuNtADvDiAAAAGzOoukuZ58sNrXElLRDD9Oup67T4x/zDQ1mbPaib9PLL7MP/ALh1Prx2dAY/y++lyYW3DZfYcT4/R83j3jYcT4/R83j3lY89aUrdkmw4nx+j5vHvOOvRxKFCpGa+oxhrI6YbXj+7yl7iufFqvkTegiqblkdpRxGNrRjLfUYSxpy6IRoRjoho8pzbDifH6Pm8e85LLxOhzUnog5yapuRHYk2HE+P0fN4942HE+P0fN495WGlJZpnqwpa8mcvDIXFaWpNuFR0Rlk1sNG2Lj9mmLBbPGrJ4TsL6Bo+8XDA70f1T3Lk3L9ZU8TakAdiYAAAADejU2Ur6bMpk5NRu6Ukmi70SzUddGH/q637ddBou3w1M3Ajk39l573Wa8zlTborD8yPbW5sHaZF2HE+P0fN4942HE+P0fN495WNI6UrNkmw4nx+j5vHvGw4nx+j5vHvKw0pLJNhxPj9HzePeNhxPj9HzePeVhpSWSbDifH6Pm8e8bDifH6Pm8e8rDSks85M5sJoZycrITzQmmhjl/pjCGiEY7Yn/AGOtOzZ0OEvK3p2/94ndZepsg7rhctPpCjOsAW0AAAAP1S+lk8qHpemew4nx+j5vHvPMyj9LJ5UPS9Pmpc6E2nJfn/QsYEa0mw4nx+j5vHvGw4nx+j5vHvKxqjSlz2SbDifH6Pm8e8mhSxDdGMNu0tfsEI67YI6NGuj4NGufUSQ31m+7w9aKYqkmDYcT4/R83j3jYcT4/R83j3lYjSksk2HE+P0fN4951XOvSxCGbDKyNS9ozSwwW90whQjCMYbDN+3XO6up52uC7K7oS99jMudHVT/rMLmp9YRMdjzrAepVEAAAAABlLUyy1Zs8+Bwo1JZJ9ju9E00uuh4tU/Zpg3j2HE+P0fN495o/qX+GvAubu/dqjeto7OTNulqPLj3VLODH8qTYcT4/R83j3jYcT4/R83j3lY1/pS5rJNhxPj9HzePeNhxPj9HzePeVhpSWSbDifH6Pm8e8bDifH6Pm8e8rDSksk2HE+P0fN4942HE+P0fN495WGlJZJsOJ8fo+bx7xsOJ8fo+bx7ysNKSyTYcT4/R83j3jYcT4/R83j3lYaUlkmw4nx+j5vHvGw4nx+j5vHvKw0pLJNhxPj9HzePeNhxPj9HzePeVhpSWSbDifH6Pm8e8bDifH6Pm8e8rDSksk2HE+P0fN4942HE+P0fN495WGlJZ8y/o4jCxuYz3tGaWFKfTCFCMIxhoj+3XOanRxLY5dF/R0aIf/AJePecmJb3XXMT+rFzUvopPJgnSnRRbtT7DifH6Pm8e8bDifH6Pm8e8rEaUpsk2HE+P0fN4942HE+P0fN495WGlJZJsOJ8fo+bx7xsOJ8fo+bx7ysNKSyTYcT4/R83j3jYcT4/R83j3lYaUlkmw4nx+j5vHvGw4nx+j5vHvKw0pLJNhxPj9HzePeNhxPj9HzePeVhpSWSbDifH6Pm8e8bDifH6Pm8e8rDSksk2HE+P0fN4942HE+P0fN495WGlJZJsOJ8fo+bx7xsOJ8fo+bx7ysNKSyTYcT4/R83j3jYcT4/R83j3lYaUlkmw4nx+j5vHvGw4nx+j5vHvKw0pLJNhxPj9HzePeNhxPj9HzePeVhpSWSbDifH6Pm8e8bDifH6Pm8e8rDSksk2HE+P0fN4942HE+P0fN495WGlJZJsOJ8fo+bx7xsOJ8fo+bx7ysNKSyTYcT4/R83j3jYcT4/R83j3lYaUlkmw4nx+j5vHvGw4nx+j5vHvKw0pLPlUqWIboXEIXtKE0KdLTHYI6Iw0zaPBrvtVbDifH6Pm8e8Ud87rmqXpnVpqqm5EJNhxPj9HzePeNhxPj9HzePeViNKSyTYcT4/R83j3jYcT4/R83j3lYaUlkmw4nx+j5vHvGw4nx+j5vHvKw0pLJNhxPj9HzePeNhxPj9HzePeVhpSWSbDifH6Pm8e8bDifH6Pm8e8rDSksk2HE+P0fN4942HE+P0fN495WGlJZJsOJ8fo+bx7xsOJ8fo+bx7ysNKSyTYcT4/R83j3jYcT4/R83j3lYaUlkmw4nx+j5vHvGw4nx+j5vHvKw0pLJNhxPj9HzePeNhxPj9HzePeVhpSWSbDifH6Pm8e8bDifH6Pm8e8rDSksk2HE+P0fN4942HE+P0fN495WGlJZJsOJ8fo+bx7xsOJ8fo+bx7ysNKSyTYcT4/R83j3jYcT4/R83j3lYaUlkmw4nx+j5vHvGw4nx+j5vHvKw0pLJNhxPj9HzePeNhxPj9HzePeVhpSWSbDifH6Pm8e8mxGliELKrGpe0ppdHhhChGGnw/v1z6iTFN763k/1TTVN4JjsNhxPj9HzePeNhxPj9HzePeViNKSyTYcT4/R83j3jYcT4/R83j3lYaUlkmw4nx+j5vHvGw4nx+j5vHvKw0pLJNhxPj9HzePeNhxPj9HzePeVhpSWSbDifH6Pm8e8bDifH6Pm8e8rDSksk2HE+P0fN4942HE+P0fN495WGlJZJsOJ8fo+bx7xsOJ8fo+bx7ysNKSyTYcT4/R83j3jYcT4/R83j3lYaUlkmw4nx+j5vHvGw4nx+j5vHvKw0pLJNhxPj9HzePeNhxPj9HzePeVhpSWSbDifH6Pm8e8bDifH6Pm8e8rDSksk2HE+P0fN4942HE+P0fN495WGlJZJsOJ8fo+bx7xsOJ8fo+bx7ysNKSyTYcT4/R83j3jYcT4/R83j3lYaUlkmw4nx+j5vHvGw4nx+j5vHvKw0pLJNhxPj9HzePeNhxPj9HzePeVhpSWSbDifH6Pm8e8bDifH6Pm8e8rDSksk2HE+P0fN495+LCWrLdXcK9SWefXSaZpZdbD9H92mK5JbePXnlSeqRN4ksrAYpAAAAAAAAAAAAAAAAAAEmE72WvNS+hWkwney15qX0J8EeKsBCRqBqzf19wToiHtqjb9qBqzf19wToiHtqjuub/fdHLV6OLG2GvwDfyoAAAAAA3o1LnAtg3PXfvE7LDE+pc4FsG56794nZYeZesW98q8yv3SvUbMAD4zIAAAAedud/hUyt6Zu/azPRJ5253+FTK3pm79rM2Zmy77j8kergx9UOogNzqwAAAAAD06s/FKHNy+hzOGz8Uoc3L6HM8nVbUvoQAMRJPvtS+71PWkVpJ99qX3ep60itM+CIAEJdbzlcHWVXQl97Cd5xvRzOVwdZVdCX3sJ3nG3Hmx7rlHNHorY+uABtBwAAAADJmpr4bMmvLuvdarGbJmpr4bMmvLuvdar5PT26sp8uv2yyo2ob6APMS8AAAAAAwTqxuC7D+nKHsK7TVuVqxuC7D+nKHsK7TVvrN5uWOar6KmNtADvLiAAAAGz2om/Tyy+zD/AO4awtntRN+nll9mH/3DqXXncGUfL76XJhbcNogHnlcHFc+LVfIm9DlcVz4tV8ib0JjWS/Nl4nQ5qT0Qc7gsvE6HNSeiDnJ1ojUAIS031ZPCdhfQNH3i4YHZ41ZPCdhfQNH3i4YHekeqe5Mm5frKlibUgDsTAAAAAb4ambgRyb+y897rND2+Gpm4Ecm/svPe6zXecvdOH5ke2tzYG0ygA0gtAAAAAAPOXOhwl5W9O3/vE7rLs2dDhLyt6dv/AHid1l6oyDuuFy0+kKE6wBbQAAAA/VH6WTyoel6fPMGj9LJ5UPS9Pmpc6OvJfn/QsYHiANTLAkhvrN93h60VaSG+s33eHrRTHiiVYCEjqedrguyu6EvfYzO2Op52uC7K7oS99jMudHd8wuan1hE6nnWA9TqAAAAAADKupf4a8C5u792qN62impf4a8C5u792qN62jc5W96PLj3VLWBsgDXzmAAAAAAAAAAAAAAAAAATYlvddcxP6sXNS+ik8mDhxLe665if1Yual9FJ5MGX3UeL9gMUgAAAAAAAAAAAAAAAAAAAAAAAAAAAAAAAJKO+d1zVL0zq0lHfO65ql6Z1bKrWiABikAAAAAAAAAAAAAAAAAAAAAAAAAAAAAASYpvfW8n+qtJim99byf6pp1widSsBCQAAAAAAAAAAAAAAAAAAAAAAAAAAAAAAABJbePXnlSeqrSW3j155UnqpjVKJVgISAAAAAAAAAAAAAAAAAAJMJ3steal9CtJhO9lrzUvoT4I8VYCEjUDVm/r7gnREPbVG37UDVm/r7gnREPbVHdc3++6OWr0cWNsNfgG/lQAAAAABvRqXOBbBueu/eJ2WGJ9S5wLYNz137xOyw8y9Yt75V5lfuleo2YAHxmQAAAA87c7/Cplb0zd+1meiTztzv8KmVvTN37WZszNl33H5I9XBj6odRAbnVgAAAAAHp1Z+KUObl9DmcNn4pQ5uX0OZ5Oq2pfQgAYiSffal93qetIrST77Uvu9T1pFaZ8EQAIS63nK4OsquhL72E7zjejmcrg6yq6EvvYTvONuPNj3XKOaPRWx9cADaDgAAAAGTNTXw2ZNeXde61WM2TNTXw2ZNeXde61Xyent1ZT5dftllRtQ30AeYl4AAAAABgnVjcF2H9OUPYV2mrcrVjcF2H9OUPYV2mrfWbzcsc1X0VMbaAHeXEAAAANntRN+nll9mH/wBw1hbPaib9PLL7MP8A7h1LrzuDKPl99LkwtuG0QDzyuDiufFqvkTehyuK58Wq+RN6ExrJfmy8Toc1J6IOdwWXidDmpPRBzk60RqAEJab6snhOwvoGj7xcMDs8asnhOwvoGj7xcMDvSPVPcmTcv1lSxNqQB2JgAAAAN8NTNwI5N/Zee91mh7fDUzcCOTf2XnvdZrvOXunD8yPbW5sDaZQAaQWgAAAAAHnLnQ4S8renb/wB4ndZdmzocJeVvTt/7xO6y9UZB3XC5afSFCdYAtoAAAAfqj9LJ5UPS9PnmDR+lk8qHpenzUudHXkvz/oWMDxAGplgSQ31m+7w9aKtJDfWb7vD1opjxRKsBCR1PO1wXZXdCXvsZnbHU87XBdld0Je+xmXOju+YXNT6widTzrAep1AAAAAABlXUv8NeBc3d+7VG9bRTUv8NeBc3d+7VG9bRucre9Hlx7qlrA2QBr5zAAAAAAAAAAAAAAAAAAJsS3uuuYn9WLmpfRSeTBw4lvddcxP6sXNS+ik8mDL7qPF+wGKQAAAAAAAAAAAAAAAAAAAAAAAAAAAAAAAElHfO65ql6Z1aSjvndc1S9M6tlVrRAAxSAAAAAAAAAAAAAAAAAAAAAAAAAAAAAAJMU3vreT/VWkxTe+t5P9U064ROpWAhIAAAAAAAAAAAAAAAAAAAAAAAAAAAAAAAAktvHrzypPVVpLbx688qT1UxqlEqwEJAAAAAAAAAAAAAAAAAAEmE72WvNS+hWkwney15qX0J8EeKsBCRqBqzf19wToiHtqjb9qBqzf19wToiHtqjuub/fdHLV6OLG2GvwDfyoAAAAAA3o1LnAtg3PXfvE7LDE+pc4FsG56794nZYeZesW98q8yv3SvUbMAD4zIAAAAedud/hUyt6Zu/azPRJ5253+FTK3pm79rM2Zmy77j8kergx9UOogNzqwAAAAAD06s/FKHNy+hzOGz8Uoc3L6HM8nVbUvoQAMRJPvtS+71PWkVpJ99qX3ep60itM+CIAEJdbzlcHWVXQl97Cd5xvRzOVwdZVdCX3sJ3nG3Hmx7rlHNHorY+uABtBwAAAADJmpr4bMmvLuvdarGbJmpr4bMmvLuvdar5PT26sp8uv2yyo2ob6APMS8AAAAAAwTqxuC7D+nKHsK7TVuVqxuC7D+nKHsK7TVvrN5uWOar6KmNtADvLiAAAAGz2om/Tyy+zD/7hrC2e1E36eWX2Yf/AHDqXXncGUfL76XJhbcNogHnlcHFc+LVfIm9DlcVz4tV8ib0JjWS/Nl4nQ5qT0Qc7gsvE6HNSeiDnJ1ojUAIS031ZPCdhfQNH3i4YHZ41ZPCdhfQNH3i4YHekeqe5Mm5frKlibUgDsTAAAAAb4ambgRyb+y897rND2+Gpm4Ecm/svPe6zXecvdOH5ke2tzYG0ygA0gtAAAAAAPOXOhwl5W9O3/vE7rLs2dDhLyt6dv8A3id1l6oyDuuFy0+kKE6wBbQAAAA/VH6WTyoel6fPMGj9LJ5UPS9Pmpc6OvJfn/QsYHiANTLAkhvrN93h60VaSG+s33eHrRTHiiVYCEjqedrguyu6EvfYzO2Op52uC7K7oS99jMudHd8wuan1hE6nnWA9TqAAAAAADKupf4a8C5u792qN62impf4a8C5u792qN62jc5W96PLj3VLWBsgDXzmAAAAAAAAAAAAAAAAAATYlvddcxP6sXNS+ik8mDhxLe665if1Yual9FJ5MGX3UeL9gMUgAAAAAAAAAAAAAAAAAAAAAAAAAAAAAAAJKO+d1zVL0zq0lHfO65ql6Z1bKrWiABikAAAAAAAAAAAAAAAAAAAAAAAAAAAAAASYpvfW8n+qtJim99byf6pp1widSsBCQAAAAAAAAAAAAAAAAAAAAAAAAAAAAAAABJbePXnlSeqrSW3j155UnqpjVKJVgISAAAAAAAAAAAAAAAAAAJMJ3steal9CtJhO9lrzUvoT4I8VYCEjUDVm/r7gnREPbVG37UDVm/r7gnREPbVHdc3++6OWr0cWNsNfgG/lQAAAAABvRqXOBbBueu/eJ2WGJ9S5wLYNz137xOyw8y9Yt75V5lfuleo2YAHxmQAAAA87c7/Cplb0zd+1meiTztzv8KmVvTN37WZszNl33H5I9XBj6odRAbnVgAAAAAHp1Z+KUObl9DmcNn4pQ5uX0OZ5Oq2pfQgAYiSffal93qetIrST77Uvu9T1pFaZ8EQAIS63nK4OsquhL72E7zjejmcrg6yq6EvvYTvONuPNj3XKOaPRWx9cADaDgAAAAGTNTXw2ZNeXde61WM2TNTXw2ZNeXde61Xyent1ZT5dftllRtQ30AeYl4AAAAABgnVjcF2H9OUPYV2mrcrVjcF2H9OUPYV2mrfWbzcsc1X0VMbaAHeXEAAAANntRN+nll9mH/ANw1hbPaib9PLL7MP/uHUuvO4Mo+X30uTC24bRAPPK4OK58Wq+RN6HK4rnxar5E3oTGsl+bLxOhzUnog53BZeJ0Oak9EHOTrRGoAQlpvqyeE7C+gaPvFwwOzxqyeE7C+gaPvFwwO9I9U9yZNy/WVLE2pAHYmAAAAA3w1M3Ajk39l573WaHt8NTNwI5N/Zee91mu85e6cPzI9tbmwNplABpBaAAAAAAecudDhLyt6dv8A3id1l2bOhwl5W9O3/vE7rL1RkHdcLlp9IUJ1gC2gAAAB+qP0snlQ9L0+eYNH6WTyoel6fNS50deS/P8AoWMDxAGplgSQ31m+7w9aKtJDfWb7vD1opjxRKsBCR1PO1wXZXdCXvsZnbHU87XBdld0Je+xmXOju+YXNT6widTzrAep1AAAAAABlXUv8NeBc3d+7VG9bRTUv8NeBc3d+7VG9bRucre9Hlx7qlrA2QBr5zAAAAAAAAAAAAAAAAAAJsS3uuuYn9WLmpfRSeTBw4lvddcxP6sXNS+ik8mDL7qPF+wGKQAAAAAAAAAAAAAAAAAAAAAAAAAAAAAAAElHfO65ql6Z1aSjvndc1S9M6tlVrRAAxSAAAAAAAAAAAAAAAAAAAAAAAAAAAAAAJMU3vreT/AFVpMU3vreT/AFTTrhE6lYCEgAAAAAAAAAAAAAAAAAAAAAAAAAAAAAAACS28evPKk9VWktvHrzypPVTGqUSrAQkAAAAAAAAAAAAAAAAAASYTvZa81L6FaTCd7LXmpfQnwR4qwEJGoGrN/X3BOiIe2qNv2oGrN/X3BOiIe2qO65v990ctXo4sbYa/AN/KgAAAAADejUucC2Dc9d+8TssMT6lzgWwbnrv3idlh5l6xb3yrzK/dK9RswAPjMgAAAB5253+FTK3pm79rM9Ennbnf4VMrembv2szZmbLvuPyR6uDH1Q6iA3OrAAAAAAPTqz8Uoc3L6HM4bPxShzcvoczydVtS+hAAxEk++1L7vU9aRWkn32pfd6nrSK0z4IgAQl1vOVwdZVdCX3sJ3nG9HM5XB1lV0JfewnecbcebHuuUc0eitj64AG0HAAAAAMmamvhsya8u691qsZsmamvhsya8u691qvk9Pbqyny6/bLKjahvoA8xLwAAAAADBOrG4LsP6coewrtNW5WrG4LsP6coewrtNW+s3m5Y5qvoqY20AO8uIAAAAbPaib9PLL7MP/uGsLZ7UTfp5ZfZh/wDcOpdedwZR8vvpcmFtw2iAeeVwcVz4tV8ib0OVxXPi1XyJvQmNZL82XidDmpPRBzuCy8Toc1J6IOcnWiNQAhLTfVk8J2F9A0feLhgdnjVk8J2F9A0feLhgd6R6p7kybl+sqWJtSAOxMAAAABvhqZuBHJv7Lz3us0Pb4ambgRyb+y897rNd5y904fmR7a3NgbTKADSC0AAAAAA85c6HCXlb07f+8TusuzZ0OEvK3p2/94ndZeqMg7rhctPpChOsAW0AAAAP1R+lk8qHpenzzBo/SyeVD0vT5qXOjryX5/0LGB4gDUywJIb6zfd4etFWkhvrN93h60Ux4olWAhI6nna4LsruhL32Mztjqedrguyu6EvfYzLnR3fMLmp9YROp51gPU6gAAAAAAyrqX+GvAubu/dqjetopqX+GvAubu/dqjeto3OVvejy491S1gbIA185gAAAAAAAAAAAAAAAAAE2Jb3XXMT+rFzUvopPJg4cS3uuuYn9WLmpfRSeTBl91Hi/YDFIAAAAAAAAAAAAAAAAAAAAAAAAAAAAAAACSjvndc1S9M6tJR3zuuapemdWyq1ogAYpAAAAAAAAAAAAAAAAAAAAAAAAAAAAAAEmKb31vJ/qrSYpvfW8n+qadcInUrAQkAAAAAAAAAAAAAAAAAAAAAAAAAAAAAAAASW3j155Unqq0lt49eeVJ6qY1SiVYCEgAAAAAAADpeX2W+UWRNle5QU8kbe9wLCqUte+uJ8UhRuI09MNfGhR2OaWprZY6dE9SlGMYRhDT4Ix7oxNnfkscZoYhhlHAcsq2UFOhLTwmS2tLq4w25rRjCalPUk+XYRlhUjomjcwhNLCWMfBokmTGsl33KfK/Cck8lLvK/Etlms7WhCtrKcIbJUjNohJJLCMYQ10000ssNMYQ0x+d12xzmYhh2MVcEzh5O2uT9bcmrjVCrbYltylPQpRhs8k0Y0qcZakmuljGEJZpYwjHRNHQ+NnGmxnLfIzGMgbGxnu8p8IscMxS62PWS29W4hVhV2CSMZtMJptgnjCEYQhoml+V4XzMqsIxDPLjM11hOC4thtnZZL4nYQq4th9axmmvbySSWWlLLWllmmhJCSMZp4Sxk8MIQjGPzTER4ou7Lg2dbE699k/PlJknSwjCMq5Kk2E3kMShWqwjCnGrJLc0tjlhSmnpSzTQ1k9SEIw1sYw+dw4dngvbvcXHbrJSnb5KZR38MPw3E4YjCa4jPPGMKNSrbxpwhTp1IyxhLGFWeaGuk0yw0x0da2njGcSyyDyUnyaxnDK2TsdsY1Vv8Pq29G3qUrWpQlkp1Z4QkrxmqT6YRpRnl1sNMYw8EIx4RhmP4vkNkTmmuMl8XtcTyfxOxjitevYVZLOnb2VTXxqU7mMIUquyaySEssk003y46YQ0R0TaEXllXLHLKtk7d4RgeEYVTxPG8drz0rG1q3O16Wtpy6+rVqVYSzxkkll+rJNGMYywhDwxjDr8M8MtHA72a+ydjSykssZkyf3Hp3ks8ta+qa2NHWV4yw/8U0k0J9fGSEYSwm+Rphoj8rHcamxnKbI/OvhGCYtd4LhFziuE3sLe0jcV4U54wpQuadGjr56lPZKP/thGbWx06359HXcRyXykvbq8zq2+TmIzSQyyssap4dG2mkvauHW9tteaeFCb5cJ46Z55acYQnjCEPBpjCUiI8U3d3r54I4FRygtMssnpbDGcCltaklnY30LqnfS3M2sobDUnkpR0zVIRkjCaSXWxhp0xhHS+tk3lxjF5lTWyKyuyctsHxaFhLidtC0xGN5QuLfX6yfRPNSpTQnkn0QjLrNGiaEYTR/ZjHLfJnKHL/Fcfzg4Dk9iWw4dTweTDra8tKlpc3+1LuNzX1lGtCWeWGiaEsuvll100sdHg8Me64JG5yzzq0Mt7XB8UssJwfA6uHyVMSw+tZVa1zXqyTzSy0q0ss8ZZJKcNM2t1sYzaIRjojoTEWGSkmE72WvNS+hVHTGEYQjoj+98zDKF7Nh9vGS+llljTl0S7FCOjwfv0oiOwnW+oJNr4hyjL1MO02viHKMvUw7UWjiXVtQNWb+vuCdEQ9tUbabXxDlGXqYdrUbVjSV5Mu8FhXrwqx3IhojCTW6IbNUd1zfx/vdHb92r0ceLP8rAYDfqoAAAAAA3o1LnAtg3PXfvE7LDD+pio3k+ZrBpqV5CnLs13oljShHR/55/26WVdr4hyjL1MO15m6wx/u+Vdv/qV+6V2if5YViTa+Icoy9TDtNr4hyjL1MO18a0cWV1Yk2viHKMvUw7Ta+Icoy9TDtLRxLqxJtfEOUZeph2m18Q5Rl6mHaWjiXVvO3O/wqZW9M3ftZnoPtfEOUZeph2vPfO5CaXOjlZCebXTQxi70x0aNMdlm/Y2Zmyj/wAbj8serhx9UOpANzKwAAAAAD06s/FKHNy+hzPnWdviG1KH/wBQl+jl/wDsw/d9rm2viHKMvUw7Xk+qI0p7V+6sSbXxDlGXqYdptfEOUZeph2sbRxLk++1L7vU9aRW+XNQvd0qcu3pddsE8YTbFD5tdL4NGlTtfEOUZeph2spiOztLqxJtfEOUZeph2m18Q5Rl6mHaxtHEu+NnK4OsquhL72E7zjeiecehfQzeZURmv5ZoQwW90w2GENMNgn/5edjcebHuuUc0eivj64AGz3AAAAAMmamvhsya8u691qsZslanCWpPnoyblpVIU5oz3OiaMunR/6ar+x8rp3dWU+XX7ZZUbUN9hJtfEOUZeph2m18Q5Rl6mHa8xWjiu3ViTa+Icoy9TDtNr4hyjL1MO0tHEurEm18Q5Rl6mHabXxDlGXqYdpaOJdWJNr4hyjL1MO02viHKMvUw7S0cS7CmrG4LsP6coewrtNW4mq/pXUmbGwjXuoVZd26HghThL4dgr/wDLTtvnN7uWOar6KuNtADvLiAAAAGz2om/Tyy+zD/7hrC2Z1FtO4qT5YbBcQpaIYfp0ya7T4w6n143BlHy++lyYW3DacSbXxDlGXqYdptfEOUZeph2vPNo4rd1biufFqvkTehw7XxDlGXqYdrjuKF/ChUjG/ljDWR0w2GHh8H2piIvrLqLLxOhzUnog53z7ShfRtaMZb+WEI05dENhhHRDR9rl2viHKMvUw7SYi+siexWJNr4hyjL1MO02viHKMvUw7UWjiXahasnhOwvoGj7xcMDs6asKStJnLwyFetCrNuFR0RhLrfBti48DBb0h1T3Lk3L9ZU8TakAdiYAAAADfDUzcCOTf2XnvdZoe3o1NdG8nzKZOTUryWnLGF3oljShHR/wCrrft0teZyt1YfmR7a3Ng7TLAk2viHKMvUw7Ta+Icoy9TDtaQtHFZurEm18Q5Rl6mHabXxDlGXqYdpaOJdWJNr4hyjL1MO02viHKMvUw7S0cS6sSbXxDlGXqYdptfEOUZeph2lo4l3nhnQ4S8renb/AN4ndZdlzmwmhnJyshPNrpoY5f6Y6NGmO2J/C609T5B3XC5afSFGdYAtoAAAAfqj9LJ5UPS9PnmDS+lk8qHpeme18Q5Rl6mHa1LnQjtyX5/0LGB4qxJtfEOUZeph2m18Q5Rl6mHa1PaOLnurSQ31m+7w9aJtfEOUZeph2poUL3dKMu3pddsEI67YofNro+DRpZREdvaTL6gk2viHKMvUw7Ta+Icoy9TDtY2jiXVup52uC7K7oS99jM7DtfEOUZeph2uq516F9DNhlZGe+lmlhgt7phsMIaYbDN4PnXejoj/WYXb96n1hEz2PPQB6lUQAAAAAGVdS/wANeBc3d+7VG9bRHUyy1J88+By0qsKc2x3eiaMunR/6ap+xvHtfEOUZeph2tHZyY/3ajy491Szg7KsSbXxDlGXqYdptfEOUZeph2tfWji5rqxJtfEOUZeph2mwYhyhL1MO0tHEurEmwYhyhL1MO02DEOUJeph2lo4l1Yk2DEOUJeph2mwYhyhL1MO0tHEurEmwYhyhL1MO02DEOUJeph2lo4l1Yk2DEOUJeph2mwYhyhL1MO0tHEurEmwYhyhL1MO02DEOUJeph2lo4l1Yk2DEOUJeph2mwYhyhL1MO0tHEurEmwYhyhL1MO02DEOUJeph2lo4l1Yk2DEOUJeph2mwYhyhL1MO0tHEu/WJb3XXMT+rFzUvopPJggv6N9CxuYz30s0sKM+mGwwhphoj4PnctOhf7HLov5YQ0Q/8Asw7WVo0daL9q0SbBiHKEvUw7TYMQ5Ql6mHaxtHFN1Yk2DEOUJeph2mwYhyhL1MO0tHEurEmwYhyhL1MO02DEOUJeph2lo4l1Yk2DEOUJeph2mwYhyhL1MO0tHEurEmwYhyhL1MO02DEOUJeph2lo4l1Yk2DEOUJeph2mwYhyhL1MO0tHEurEmwYhyhL1MO02DEOUJeph2lo4l1Yk2DEOUJeph2mwYhyhL1MO0tHEurEmwYhyhL1MO02DEOUJeph2lo4l1Yk2DEOUJeph2mwYhyhL1MO0tHEurEmwYhyhL1MO02DEOUJeph2lo4l1Yk2DEOUJeph2mwYhyhL1MO0tHEurEmwYhyhL1MO02DEOUJeph2lo4l1Yk2DEOUJeph2mwYhyhL1MO0tHEurEmwYhyhL1MO02DEOUJeph2lo4l1Yk2DEOUJeph2mwYhyhL1MO0tHEurEmwYhyhL1MO02DEOUJeph2lo4lyjvndc1S9M6t8ulRvd0LmEL2WE0KdLTHYoeHwzaPBpU7BiHKEvUw7WVURfWRKsSbBiHKEvUw7TYMQ5Ql6mHaxtHEurEmwYhyhL1MO02DEOUJeph2lo4l1Yk2DEOUJeph2mwYhyhL1MO0tHEurEmwYhyhL1MO02DEOUJeph2lo4l1Yk2DEOUJeph2mwYhyhL1MO0tHEurEmwYhyhL1MO02DEOUJeph2lo4l1Yk2DEOUJeph2mwYhyhL1MO0tHEurEmwYhyhL1MO02DEOUJeph2lo4l1Yk2DEOUJeph2mwYhyhL1MO0tHEurEmwYhyhL1MO02DEOUJeph2lo4l1Yk2DEOUJeph2mwYhyhL1MO0tHEurEmwYhyhL1MO02DEOUJeph2lo4l1Yk2DEOUJeph2mwYhyhL1MO0tHEurEmwYhyhL1MO02DEOUJeph2lo4l1Yk2DEOUJeph2mwYhyhL1MO0tHEurEmwYhyhL1MO02DEOUJeph2lo4l1aTFN763k/1NgxDlCXqYdqfEaN7CyqxnvZZpdHhhsUIafD9rKmIvHaTPY+mJNgxDlCXqYdpsGIcoS9TDtY2jiXViTYMQ5Ql6mHabBiHKEvUw7S0cS6sSbBiHKEvUw7TYMQ5Ql6mHaWjiXViTYMQ5Ql6mHabBiHKEvUw7S0cS6sSbBiHKEvUw7TYMQ5Ql6mHaWjiXViTYMQ5Ql6mHabBiHKEvUw7S0cS6sSbBiHKEvUw7TYMQ5Ql6mHaWjiXViTYMQ5Ql6mHabBiHKEvUw7S0cS6sSbBiHKEvUw7TYMQ5Ql6mHaWjiXViTYMQ5Ql6mHabBiHKEvUw7S0cS6sSbBiHKEvUw7TYMQ5Ql6mHaWjiXViTYMQ5Ql6mHabBiHKEvUw7S0cS6sSbBiHKEvUw7TYMQ5Ql6mHaWjiXViTYMQ5Ql6mHabBiHKEvUw7S0cS6sSbBiHKEvUw7TYMQ5Ql6mHaWjiXViTYMQ5Ql6mHabBiHKEvUw7S0cS6sSbBiHKEvUw7TYMQ5Ql6mHaWjiXVpLbx688qT1TYMQ5Ql6mHa/FhLUkuryWrUhUm10mmaEuj/wBv7kxHZIuAYpAAAAAAAAAAT0bCxtrq4vbeyoUri7jLG4rSU4Sz1oyw1suvmhDTNoh4IafmgoAAAE9jYWOF2lOwwyyoWltRhGFOjQpwp05IRjpjollhCEPDGMVAAAAJMJ3steal9CtJhO9lrzUvoT4I8VYCEjUDVm/r7gnREPbVG37UDVm/r7gnREPbVHdc3++6OWr0cWNsNfgG/lQAAAAABvRqXOBbBueu/eJ2WGJ9S5wLYNz137xOyw8y9Yt75V5lfuleo2YAHxmQAAAA87c7/Cplb0zd+1meiTztzv8ACplb0zd+1mbMzZd9x+SPVwY+qHUQG51YAAAAAB6dWfilDm5fQ5nDZ+KUObl9DmeTqtqX0IAGIkn32pfd6nrSK0k++1L7vU9aRWmfBEACEut5yuDrKroS+9hO843o5nK4OsquhL72E7zjbjzY91yjmj0VsfXAA2g4AAAABkzU18NmTXl3XutVjNkzU18NmTXl3XutV8np7dWU+XX7ZZUbUN9AHmJeAAAAAAYJ1Y3Bdh/TlD2Fdpq3K1Y3Bdh/TlD2Fdpq31m83LHNV9FTG2gB3lxAAAADZ7UTfp5ZfZh/9w1hbPaib9PLL7MP/uHUuvO4Mo+X30uTC24bRAPPK4OK58Wq+RN6HK4rnxar5E3oTGsl+bLxOhzUnog53BZeJ0Oak9EHOTrRGoAQlpvqyeE7C+gaPvFwwOzxqyeE7C+gaPvFwwO9I9U9yZNy/WVLE2pAHYmAAAAA3w1M3Ajk39l573WaHt8NTNwI5N/Zee91mu85e6cPzI9tbmwNplABpBaAAAAAAecudDhLyt6dv/eJ3WXZs6HCXlb07f8AvE7rL1RkHdcLlp9IUJ1gC2gAAAB+qP0snlQ9L0+eYNH6WTyoel6fNS50deS/P+hYwPEAamWBJDfWb7vD1oq0kN9Zvu8PWimPFEqwEJHU87XBdld0Je+xmdsdTztcF2V3Ql77GZc6O75hc1PrCJ1POsB6nUAAAAAAGVdS/wANeBc3d+7VG9bRTUv8NeBc3d+7VG9bRucre9Hlx7qlrA2QBr5zAAAAAAAAAAAAAAAAAAJsS3uuuYn9WLmpfRSeTBw4lvddcxP6sXNS+ik8mDL7qPF+wGKQAAAAAAAAAAAAAAAAAAAAAAAAAAAAAAAElHfO65ql6Z1aSjvndc1S9M6tlVrRAAxSAAAAAAAAAAAAAAAAAAAAAAAAAAAAAAJMU3vreT/VWkxTe+t5P9U064ROpWAhIAAAAAAAAAAAAAAAAAAAAAAAAAAAAAAAAktvHrzypPVVpLbx688qT1UxqlEqwEJAAAAAAAAAAAAAAAAAAEmE72WvNS+hWkwney15qX0J8EeKsBCRqBqzf19wToiHtqjb9qBqzf19wToiHtqjuub/AH3Ry1ejixthr8A38qAAAAAAN6NS5wLYNz137xOywxPqXOBbBueu/eJ2WHmXrFvfKvMr90r1GzAA+MyAAAAHnbnf4VMrembv2sz0Sedud/hUyt6Zu/azNmZsu+4/JHq4MfVDqIDc6sAAAAAA9OrPxShzcvoczhs/FKHNy+hzPJ1W1L6EADEST77Uvu9T1pFaSffal93qetIrTPgiABCXW85XB1lV0Jfewnecb0czlcHWVXQl97Cd5xtx5se65RzR6K2PrgAbQcAAAAAyZqa+GzJry7r3WqxmyZqa+GzJry7r3Wq+T09urKfLr9ssqNqG+gDzEvAAAAAAME6sbguw/pyh7Cu01blasbguw/pyh7Cu01b6zebljmq+ipjbQA7y4gAAABs9qJv08svsw/8AuGsLZ7UTfp5ZfZh/9w6l153BlHy++lyYW3DaIB55XBxXPi1XyJvQ5XFc+LVfIm9CY1kvzZeJ0Oak9EHO4LLxOhzUnog5ydaI1ACEtN9WTwnYX0DR94uGB2eNWTwnYX0DR94uGB3pHqnuTJuX6ypYm1IA7EwAAAAG+Gpm4Ecm/svPe6zQ9vhqZuBHJv7Lz3us13nL3Th+ZHtrc2BtMoANILQAAAAADzlzocJeVvTt/wC8TusuzZ0OEvK3p2/94ndZeqMg7rhctPpChOsAW0AAAAP1R+lk8qHpenzzBo/SyeVD0vT5qXOjryX5/wBCxgeIA1MsCSG+s33eHrRVpIb6zfd4etFMeKJVgISOp52uC7K7oS99jM7Y6nna4LsruhL32My50d3zC5qfWETqedYD1OoAAAAAAMq6l/hrwLm7v3ao3raKal/hrwLm7v3ao3raNzlb3o8uPdUtYGyANfOYAAAAdcy3zgZLZusOoYrlbfz2lrc1tr06ktGerpqa2M0IaJIRj80s3h0aPA7GwDqy+DzB+mpPYVn1ugshw+k+kcLJMaZimubTbXq/92Nc6NN4dn+NFmW/3RX/AOuuO4fGizLf7or/APXXHcaLDbn8NuiP+eJ/mn/6q/x6m9Pxosy3+6K//XXHcPjRZlv90V/+uuO40WD+G3RH/PE/zT/9T49Ten40WZb/AHRX/wCuuO4fGizLf7or/wDXXHcaLB/Dboj/AJ4n+af/AKnx6m9Pxosy3+6K/wD11x3D40WZb/dFf/rrjuNFg/ht0R/zxP8ANP8A9T49T0WyFzm5G5yJLypkhic95LYRpy14zW9SlrYz67W/pwhp/Rj8ztTWbUUeI5W87Zeis2Zao6x9G4XRHSeLkeBMzTTa19fbTE+ERx4LFFWlTeQB8RkmxLe665if1Yual9FJ5MHDiW911zE/qxc1L6KTyYMvuo8X7AYpAAAAAAAAAAAAAAAAAAAAAAAAAAAAAAAASUd87rmqXpnVpKO+d1zVL0zq2VWtEADFIAAAAAAAAAAAAAAAAAAAAAAAAAAAAAAkxTe+t5P9VaTFN763k/1TTrhE6lYCEgAAAAAAAAAAAAAAAAAAAAAAAAAAAAAAACS28evPKk9VWktvHrzypPVTGqUSrAQkAAAAAAAAAAAAAAAAAASYTvZa81L6FaTCd7LXmpfQnwR4qwEJGoGrN/X3BOiIe2qNv2oGrN/X3BOiIe2qO65v990ctXo4sbYa/AN/KgAAAAADejUucC2Dc9d+8TssMT6lzgWwbnrv3idlh5l6xb3yrzK/dK9RswAPjMgAAAB5253+FTK3pm79rM9Ennbnf4VMrembv2szZmbLvuPyR6uDH1Q6iA3OrAAAAAAPTqz8Uoc3L6HM4bPxShzcvoczydVtS+hAAxEk++1L7vU9aRWkn32pfd6nrSK0z4IgAQl1vOVwdZVdCX3sJ3nG9HM5XB1lV0JfewnecbcebHuuUc0eitj64AG0HAAAAAMmamvhsya8u691qsZsmamvhsya8u691qvk9Pbqyny6/bLKjahvoA8xLwAAAAADBOrG4LsP6coewrtNW5WrG4LsP6coewrtNW+s3m5Y5qvoqY20AO8uIAAAAbPaib9PLL7MP/uGsLZ7UTfp5ZfZh/8AcOpdedwZR8vvpcmFtw2iAeeVwcVz4tV8ib0OVxXPi1XyJvQmNZL82XidDmpPRBzuCy8Toc1J6IOcnWiNQAhLTfVk8J2F9A0feLhgdnjVk8J2F9A0feLhgd6R6p7kybl+sqWJtSAOxMAAAABvhqZuBHJv7Lz3us0Pb4ambgRyb+y897rNd5y904fmR7a3NgbTKADSC0AAAAAA85c6HCXlb07f+8TusuzZ0OEvK3p2/wDeJ3WXqjIO64XLT6QoTrAFtAAAAD9UfpZPKh6Xp88waP0snlQ9L0+alzo68l+f9CxgeIA1MsCSG+s33eHrRVpIb6zfd4etFMeKJVgISOp52uC7K7oS99jM7Y6nna4LsruhL32My50d3zC5qfWETqedYD1OoAAAAAAMq6l/hrwLm7v3ao3raKal/hrwLm7v3ao3raNzlb3o8uPdUtYGyANfOYAAAAYB1ZfB5g/TUnsKzPzAOrL4PMH6ak9hWdj6o77ybm+ksMTYlp6A9IKQAAAAADafUUeI5W87Zeis2ZazaijxHK3nbL0VmzLzv1339lHy+ylcwtiAB1RyJsS3uuuYn9WLmpfRSeTBw4lvddcxP6sXNS+ik8mDL7qPF+wGKQAAAAAAAAAAAAAAAAAAAAAAAAAAAAAAAElHfO65ql6Z1aSjvndc1S9M6tlVrRAAxSAAAAAAAAAAAAAAAAAAAAAAAAAAAAAAJMU3vreT/VWkxTe+t5P9U064ROpWAhIAAAAAAAAAAAAAAAAAAAAAAAAAAAAAAAAktvHrzypPVVpLbx688qT1UxqlEqwEJAAAAAAAAAAAAAAAAAAEmE72WvNS+hWkwney15qX0J8EeKsBCRqBqzf19wToiHtqjb9qBqzf19wToiHtqjuub/fdHLV6OLG2GvwDfyoAAAAAA3o1LnAtg3PXfvE7LDE+pc4FsG56794nZYeZesW98q8yv3SvUbMAD4zIAAAAedud/hUyt6Zu/azPRJ5253+FTK3pm79rM2Zmy77j8kergx9UOogNzqwAAAAAD06s/FKHNy+hzOGz8Uoc3L6HM8nVbUvoQAMRJPvtS+71PWkVpJ99qX3ep60itM+CIAEJdbzlcHWVXQl97Cd5xvRzOVwdZVdCX3sJ3nG3Hmx7rlHNHorY+uABtBwAAAADJmpr4bMmvLuvdarGbJmpr4bMmvLuvdar5PT26sp8uv2yyo2ob6APMS8AAAAAAwTqxuC7D+nKHsK7TVuVqxuC7D+nKHsK7TVvrN5uWOar6KmNtADvLiAAAAGz2om/Tyy+zD/7hrC2e1E36eWX2Yf/AHDqXXncGUfL76XJhbcNogHnlcHFc+LVfIm9DlcVz4tV8ib0JjWS/Nl4nQ5qT0Qc7gsvE6HNSeiDnJ1ojUAIS031ZPCdhfQNH3i4YHZ41ZPCdhfQNH3i4YHekeqe5Mm5frKlibUgDsTAAAAAb4ambgRyb+y897rND2+Gpm4Ecm/svPe6zXecvdOH5ke2tzYG0ygA0gtAAAAAAPOXOhwl5W9O3/vE7rLs2dDhLyt6dv8A3id1l6oyDuuFy0+kKE6wBbQAAAA/VH6WTyoel6fPMGj9LJ5UPS9Pmpc6OvJfn/QsYHiANTLAkhvrN93h60VaSG+s33eHrRTHiiVYCEjqedrguyu6EvfYzO2Op52uC7K7oS99jMudHd8wuan1hE6nnWA9TqAAAAAADKupf4a8C5u792qN62impf4a8C5u792qN62jc5W96PLj3VLWBsgDXzmAAAAGAdWXweYP01J7Csz8wDqy+DzB+mpPYVnY+qO+8m5vpLDE2JaegPSCkAAAAAA2n1FHiOVvO2XorNmWs2oo8Ryt52y9FZsy879d9/ZR8vspXMLYgAdUcibEt7rrmJ/Vi5qX0UnkwcOJb3XXMT+rFzUvopPJgy+6jxfsBikAAAAAAAAAAAAAAAAAAAAAAAAAAAAAAABJR3zuuapemdWko753XNUvTOrZVa0QAMUgAAAAAAAAAAAAAAAAAAAAAAAAAAAAACTFN763k/1VpMU3vreT/VNOuETqVgISAAAAAAAAAAAAAAAAAAAAAAAAAAAAAAAAJLbx688qT1VaS28evPKk9VMapRKsBCQAAAAAAAAAAAAAAAAABJhO9lrzUvoVpMJ3steal9CfBHirAQkagas39fcE6Ih7ao2/agas39fcE6Ih7ao7rm/33Ry1ejixthr8A38qAAAAAAN6NS5wLYNz137xOywxPqXOBbBueu/eJ2WHmXrFvfKvMr90r1GzAA+MyAAAAHnbnf4VMrembv2sz0Sedud/hUyt6Zu/azNmZsu+4/JHq4MfVDqIDc6sAAAAAA9OrPxShzcvoczhs/FKHNy+hzPJ1W1L6EADEST77Uvu9T1pFaSffal93qetIrTPgiABCXW85XB1lV0Jfewnecb0czlcHWVXQl97Cd5xtx5se65RzR6K2PrgAbQcAAAAAyZqa+GzJry7r3WqxmyZqa+GzJry7r3Wq+T09urKfLr9ssqNqG+gDzEvAAAAAAME6sbguw/pyh7Cu01blasbguw/pyh7Cu01b6zebljmq+ipjbQA7y4gAAABs9qJv08svsw/+4awtntRN+nll9mH/wBw6l153BlHy++lyYW3DaIB55XBxXPi1XyJvQ5XFc+LVfIm9CY1kvzZeJ0Oak9EHO4LLxOhzUnog5ydaI1ACEtN9WTwnYX0DR94uGB2eNWTwnYX0DR94uGB3pHqnuTJuX6ypYm1IA7EwAAAAG+Gpm4Ecm/svPe6zQ9vhqZuBHJv7Lz3us13nL3Th+ZHtrc2BtMoANILQAAAAADzlzocJeVvTt/7xO6y7NnQ4S8renb/AN4ndZeqMg7rhctPpChOsAW0AAAAP1R+lk8qHpenzzBo/SyeVD0vT5qXOjryX5/0LGB4gDUywJIb6zfd4etFWkhvrN93h60Ux4olWAhI6nna4LsruhL32Mztjqedrguyu6EvfYzLnR3fMLmp9YROp51gPU6gAAAAAAyrqX+GvAubu/dqjetopqX+GvAubu/dqjeto3OVvejy491S1gbIA185gAAABgHVl8HmD9NSewrM/MA6svg8wfpqT2FZ2PqjvvJub6SwxNiWnoD0gpAAAAAANp9RR4jlbztl6KzZlrNqKPEcredsvRWbMvO/Xff2UfL7KVzC2IAHVHImxLe665if1Yual9FJ5MHDiW911zE/qxc1L6KTyYMvuo8X7AYpAAAAAAAAAAAAAAAAAAAAAAAAAAAAAAAASUd87rmqXpnVpKO+d1zVL0zq2VWtEADFIAAAAAAAAAAAAAAAAAAAAAAAAAAAAAAkxTe+t5P9VaTFN763k/1TTrhE6lYCEgAAAAAAAAAAAAAAAAAAAAAAAAAAAAAAACS28evPKk9VWktvHrzypPVTGqUSrAQkAAAAAAAAB0zLXK/LHJahiWMWORNnf4LhFttq5uK2MbBcVZJZddU2CjClPLNrZYf/AHKlPTNCMPm0TRRFx3MdcxnLvA8EyHny/uY1p8N2nTvKcsssNlqwqQl2OSEIxhDXTRmlhCEYwhpj4YviWOczEMOxirgmcPJ21yfrbk1caoVbbEtuUp6FKMNnkmjGlTjLUk10sYwhLNLGEY6Jo6E2kd+GOsGzrYnXvsn58pMk6WEYRlXJUmwm8hiUK1WEYU41ZJbmlscsKU09KWaaGsnqQhGGtjGHzuHDs8F7d7i47dZKU7fJTKO/hh+G4nDEYTXEZ54xhRqVbeNOEKdOpGWMJYwqzzQ10mmWGmOhoyi7JY6xljllWydu8IwPCMKp4njeO156Vja1bna9LW05dfVq1KsJZ4ySSy/VkmjGMZYQh4Yxh1+GeGWjgd7NfZOxpZSWWMyZP7j07yWeWtfVNbGjrK8ZYf8AimkmhPr4yQjCWE3yNMNEVplN2RxjivngjgVHKC0yyyelsMZwKW1qSWdjfQuqd9LczayhsNSeSlHTNUhGSMJpJdbGGnTGEdL62TeXGMXmVNbIrK7Jy2wfFoWEuJ20LTEY3lC4t9frJ9E81KlNCeSfRCMus0aJoRhNH9i0juKTCd7LXmpfQrSYTvZa81L6DwR4qwEJGoGrN/X3BOiIe2qNv2oGrN/X3BOiIe2qO65v990ctXo4sbYa/AN/KgAAAAADejUucC2Dc9d+8TssMT6lzgWwbnrv3idlh5l6xb3yrzK/dK9RswAPjMgAAAB5253+FTK3pm79rM9Ennbnf4VMrembv2szZmbLvuPyR6uDH1Q6iA3OrAAAAAAPTqz8Uoc3L6HM4bPxShzcvoczydVtS+hAAxEk++1L7vU9aRWkn32pfd6nrSK0z4IgAQl1vOVwdZVdCX3sJ3nG9HM5XB1lV0JfewnecbcebHuuUc0eitj64AG0HAAAAAMmamvhsya8u691qsZsmamvhsya8u691qvk9Pbqyny6/bLKjahvoA8xLwAAAAADBOrG4LsP6coewrtNW5WrG4LsP6coewrtNW+s3m5Y5qvoqY20AO8uIAAAAbPaib9PLL7MP/uGsLZ7UTfp5ZfZh/8AcOpdedwZR8vvpcmFtw2iAeeVwcVz4tV8ib0OVxXPi1XyJvQmNZL82XidDmpPRBzuCy8Toc1J6IOcnWiNQAhLTfVk8J2F9A0feLhgdnjVk8J2F9A0feLhgd6R6p7kybl+sqWJtSAOxMAAAABvhqZuBHJv7Lz3us0Pb4ambgRyb+y897rNd5y904fmR7a3NgbTKADSC0AAAAAA85c6HCXlb07f+8TusuzZ0OEvK3p2/wDeJ3WXqjIO64XLT6QoTrAFtAAAAD9UfpZPKh6Xp88waP0snlQ9L0+alzo68l+f9CxgeIA1MsCSG+s33eHrRVpIb6zfd4etFMeKJVgISOp52uC7K7oS99jM7Y6nna4LsruhL32My50d3zC5qfWETqedYD1OoAAAAAAMq6l/hrwLm7v3ao3raKal/hrwLm7v3ao3raNzlb3o8uPdUtYGyANfOYAAAAYB1ZfB5g/TUnsKzPzAOrL4PMH6ak9hWdj6o77ybm+ksMTYlp6A9IKQAAAAADafUUeI5W87Zeis2ZazaijxHK3nbL0VmzLzv1339lHy+ylcwtiAB1RyJsS3uuuYn9WLmpfRSeTBw4lvddcxP6sXNS+ik8mDL7qPF+wGKQAAAAAAAAAAAAAAAAAAAAAAAAAAAAAAAElHfO65ql6Z1aSjvndc1S9M6tlVrRAAxSAAAAAAAAAAAAAAAAAAAAAAAAAAAAAAJMU3vreT/VWkxTe+t5P9U064ROpWAhIAAAAAAAAAAAAAAAAAAAAAAAAAAAAAAAAktvHrzypPVVpLbx688qT1UxqlEqwEJAAAAAAAAGGcvMVu8q8rsQyRyroZU4fkdh8KUlW3wvJ3ELmbHZppZZ54T3NCjPCS3l/QjJJGE08dfpmhDRBmYTE2GKc5VxDL/JDG8iMjcKvKmIYZZ4bi1KlVobXkj/5oVadvrakZZ5KkZaEfkTSy6NdLpjDT4Pl5VYRiGeXGZrrCcFxbDbOyyXxOwhVxbD61jNNe3kkkstKWWtLLNNCSEkYzTwljJ4YQhGMfmzFRsLG2uri9t7KhSuLuMsbitJThLPWjLDWy6+aENM2iHghp+aChN7IswftPGM4llkHkpPk1jOGVsnY7Yxqrf4fVt6NvUpWtShLJTqzwhJXjNUn0wjSjPLrYaYxh4IRjwjDMfxfIbInNNcZL4va4nk/idjHFa9ewqyWdO3sqmvjUp3MYQpVdk1kkJZZJppvlx0whojoz4GkWYjx3GpsZymyPzr4RgmLXeC4Rc4rhN7C3tI3FeFOeMKULmnRo6+epT2Sj/wC2EZtbHTrfn0ddxHJfKS9urzOrb5OYjNJDLKyxqnh0baaS9q4db2215p4UJvlwnjpnnlpxhCeMIQ8GmMJWdrGwscLtKdhhllQtLajCMKdGhThTpyQjHTHRLLCEIeGMYqDSsWYAy3yZyhy/xXH84OA5PYlsOHU8Hkw62vLSpaXN/tS7jc19ZRrQlnlhomhLLr5ZddNLHR4PDHuuCRucs86tDLe1wfFLLCcHwOrh8lTEsPrWVWtc16sk80stKtLLPGWSSnDTNrdbGM2iEY6I6MlBcs/kdOiOt0af2aXzMMjiW59vsUttrNjl0a6M2nRo+x9RJhO9lrzUvoIm0E6zTiv1bT803YacV+rafmm7FYi5ZJpxX6tp+absajasbbPw7wXbMKcJtyIaNZGMYaNmqfvbiNQNWb+vuCdEQ9tUd1zfz/vdHLV6OPFj+Vr8A36qAAAAAAN4NTFG/wD9GsG2CW3jJs13o18ZtP08/wC5lXTiv1bT803YxlqXOBbBueu/eJ2WHmbrDP8Au+VeZX7pXaI/lhJpxX6tp+absNOK/VtPzTdisfGuysk04r9W0/NN2GnFfq2n5puxWFyyTTiv1bT803YacV+rafmm7FYXLJNOK/VtPzTdjz3zua//AFRys2TW67di70635tOyzfM9E3nbnf4VMrembv2szZmbKb5bj8serhx9UOogNzKwAAAAAD0vs44rtSh8m0+jl/8AdN+77HNpxX6tp+absctn4pQ5uX0OZ5Pqn+aV+yTTiv1bT803YacV+rafmm7FYxuWfLmjiW6VPTLba/YJ9Hhm0aNdL/x9inTiv1bT803YT77Uvu9T1pFbKZ1IiEmnFfq2n5puw04r9W0/NN2KxjdNnUs48cT/ANPMqNfLa63cW906JptOjYJ/+HnY9HM5XB1lV0JfewnecbcebHtyXKOaPRXx9cADZ7gAAAAGStThsv8ArRk3sEJIz6+50a/To8Wq/uY1ZM1NfDZk15d17rVfK6d3VlPl1+2WVG1DenTiv1bT803YacV+rafmm7FY8xXXbJNOK/VtPzTdhpxX6tp+absVhcsk04r9W0/NN2GnFfq2n5puxWFyyTTiv1bT803YacV+rafmm7FYXLMB6r+N7/pjYbZloQl3bofoRjp07BX/AHtO25WrG4LsP6coewrtNW+c3u5Y5qvoq420AO8uIAAAAbM6i3bWvyw2tClHwYfrtkjGHGPm0NZmz2om/Tyy+zD/AO4dT68bgyj5ffS5MLbhsvpxX6tp+absNOK/VtPzTdiseebrdkmnFfq2n5puxx3EcT2CprpbXRrI6dE03zaPsXuK58Wq+RN6ExPaWSWkcT2rR1ktrrdjl0aZptOjR9jl04r9W0/NN2OSy8Toc1J6IOcme0iOxJpxX6tp+absNOK/VtPzTdisRcs0z1YW2P8AUvDNswpwm3Co6NZGMYaNsXH72C2eNWTwnYX0DR94uGB3pDqnuXJuX6yp4m1IA7EwAAAAG9GprjiH+imTmwS28ZNF3o18ZtPjdb90Gi7fDUzcCOTf2XnvdZrzOVNuisPzI9tbmwdpkXTiv1bT803YacV+rafmm7FY0hdZsk04r9W0/NN2GnFfq2n5puxWFyyTTiv1bT803YacV+rafmm7FYXLJNOK/VtPzTdhpxX6tp+absVhcs85M5uv/wBScrNk0a7dy/12j5tO2J/mdadmzocJeVvTt/7xO6y9T5B3XC5afSFGdYAtoAAAAfql9LJ5UPS9M9OK/VtPzTdjzMo/SyeVD0vT5qXOhNpyX5/0LGB4pNOK/VtPzTdhpxX6tp+absVjU93PZJpxX6tp+absTQjiW6Ufk22v2CH/ALptGjXR/wCH1EkN9Zvu8PWiyiSYNOK/VtPzTdhpxX6tp+absVjG5ZJpxX6tp+absdVzrxxL/TDK3ZJbbW7i3unRNNp0bDN83gd1dTztcF2V3Ql77GZd6On/AMZhc1PrCJjsedYD1KogAAAAAMpamXZv9Z8D2CEkZ9ju9Gv06PFqn7m8enFfq2n5puxo/qX+GvAubu/dqjeto7OTP+7UeXHuqWcHZSacV+rafmm7DTiv1bT803YrGvruayTTiv1bT803YacU+pa/mm7FYXLJNOKfUtfzTdhpxT6lr+absVhcsk04p9S1/NN2MC6sWN5/p9hG2ZaMJd2ZNGsjGMdOwVf3thWAdWXweYP01J7Cs7H1Rn/e8n5vpLDEj+WWnoD0epgAAAAANodRfG72llZtaFKP/lstOvjGH7K37mymnFPqWv5puxrjqKPEcredsvRWbMvPHXaf9+yj5fZSuYUfywk04p9S1/NN2GnFPqWv5puxWOqXZ2fNv44ltG52SW21uwz6dE02nRoj83gctOOKbHLoktdGiH/um7HJiW911zE/qxc1L6KTyYMr9iLdqfTin1LX803YacU+pa/mm7FYxumyTTin1LX803YacU+pa/mm7FYXLJNOKfUtfzTdhpxT6lr+absVhcsk04p9S1/NN2GnFPqWv5puxWFyyTTin1LX803YacU+pa/mm7FYXLJNOKfUtfzTdhpxT6lr+absVhcsk04p9S1/NN2GnFPqWv5puxWFyyTTin1LX803YacU+pa/mm7FYXLJNOKfUtfzTdhpxT6lr+absVhcsk04p9S1/NN2GnFPqWv5puxWFyyTTin1LX803YacU+pa/mm7FYXLJNOKfUtfzTdhpxT6lr+absVhcsk04p9S1/NN2GnFPqWv5puxWFyyTTin1LX803YacU+pa/mm7FYXLJNOKfUtfzTdhpxT6lr+absVhcsk04p9S1/NN2GnFPqWv5puxWFyyTTin1LX803YacU+pa/mm7FYXLPl0o4juhc6JbbXbHS12mabRo0zaNHg+1TpxT6lr+absKO+d1zVL0zq2VU9qIhJpxT6lr+absNOKfUtfzTdisY3TZJpxT6lr+absNOKfUtfzTdisLlkmnFPqWv5puw04p9S1/NN2KwuWSacU+pa/mm7DTin1LX803YrC5ZJpxT6lr+absNOKfUtfzTdisLlkmnFPqWv5puw04p9S1/NN2KwuWSacU+pa/mm7DTin1LX803YrC5ZJpxT6lr+absNOKfUtfzTdisLlkmnFPqWv5puw04p9S1/NN2KwuWSacU+pa/mm7DTin1LX803YrC5ZJpxT6lr+absNOKfUtfzTdisLlkmnFPqWv5puw04p9S1/NN2KwuWSacU+pa/mm7DTin1LX803YrC5ZJpxT6lr+absNOKfUtfzTdisLlkmnFPqWv5puw04p9S1/NN2KwuWSacU+pa/mm7DTin1LX803YrC5ZJpxT6lr+absT4jHEdpVdklttbo8Otmm0/P9j6aTFN763k/wBWVM9sImOw04p9S1/NN2GnFPqWv5puxWMbpsk04p9S1/NN2GnFPqWv5puxWFyyTTin1LX803YacU+pa/mm7FYXLJNOKfUtfzTdhpxT6lr+absVhcsk04p9S1/NN2GnFPqWv5puxWFyyTTin1LX803YacU+pa/mm7FYXLJNOKfUtfzTdhpxT6lr+absVhcsk04p9S1/NN2GnFPqWv5puxWFyyTTin1LX803YacU+pa/mm7FYXLJNOKfUtfzTdhpxT6lr+absVhcsk04p9S1/NN2GnFPqWv5puxWFyyTTin1LX803YacU+pa/mm7FYXLJNOKfUtfzTdhpxT6lr+absVhcsk04p9S1/NN2GnFPqWv5puxWFyyTTin1LX803YacU+pa/mm7FYXLJNOKfUtfzTdhpxT6lr+absVhcsk04p9S1/NN2GnFPqWv5puxWFyyTTin1LX803Y/Fhs22rzZ4SQn10mnWRjo/R/5XJLbx688qT1UxN4ksrAYpAAAAAAAAAAAAAAAAAAEmE72WvNS+hWkwney15qX0J8EeKsBCRqBqzf19wToiHtqjb9qBqzf19wToiHtqjuub/fdHLV6OLG2GvwDfyoAAAAAA3o1LnAtg3PXfvE7LDE+pc4FsG56794nZYeZesW98q8yv3SvUbMAD4zIAAAAedud/hUyt6Zu/azPRJ5253+FTK3pm79rM2Zmy77j8kergx9UOogNzqwAAAAAD06s/FKHNy+hzOGz8Uoc3L6HM8nVbUvoQAMRJPvtS+71PWkVpJ99qX3ep60itM+CIAEJdbzlcHWVXQl97Cd5xvRzOVwdZVdCX3sJ3nG3Hmx7rlHNHorY+uABtBwAAAADJmpr4bMmvLuvdarGbJmpr4bMmvLuvdar5PT26sp8uv2yyo2ob6APMS8AAAAAAwTqxuC7D+nKHsK7TVuVqxuC7D+nKHsK7TVvrN5uWOar6KmNtADvLiAAAAGz2om/Tyy+zD/AO4awtntRN+nll9mH/3DqXXncGUfL76XJhbcNogHnlcHFc+LVfIm9DlcVz4tV8ib0JjWS/Nl4nQ5qT0Qc7gsvE6HNSeiDnJ1ojUAIS031ZPCdhfQNH3i4YHZ41ZPCdhfQNH3i4YHekeqe5Mm5frKlibUgDsTAAAAAb4ambgRyb+y897rND2+Gpm4Ecm/svPe6zXecvdOH5ke2tzYG0ygA0gtAAAAAAPOXOhwl5W9O3/vE7rLs2dDhLyt6dv/AHid1l6oyDuuFy0+kKE6wBbQAAAA/VH6WTyoel6fPMGj9LJ5UPS9Pmpc6OvJfn/QsYHiANTLAkhvrN93h60VaSG+s33eHrRTHiiVYCEjqedrguyu6EvfYzO2Op52uC7K7oS99jMudHd8wuan1hE6nnWA9TqAAAAAADKupf4a8C5u792qN62impf4a8C5u792qN62jc5W96PLj3VLWBsgDXzmAAAAGAdWXweYP01J7Csz8wDqy+DzB+mpPYVnY+qO+8m5vpLDE2JaegPSCkAAAAAA2n1FHiOVvO2XorNmWs2oo8Ryt52y9FZsy879d9/ZR8vspXMLYgAdUcibEt7rrmJ/Vi5qX0UnkwcOJb3XXMT+rFzUvopPJgy+6jxfsBikAAAAAAAAAAAAAAAAAAAAAAAAAAAAAAABJR3zuuapemdWko753XNUvTOrZVa0QAMUgAAAAAAAAAAAAAAAAAAAAAAAAAAAAACTFN763k/1VpMU3vreT/VNOuETqVgISAAAAAAAAAAAAAAAAAAAAAAAAAAAAAAAAJLbx688qT1VaS28evPKk9VMapRKsBCQAAAAAAAAAAAAAAAAABJhO9lrzUvoVpMJ3steal9CfBHirAQkagas39fcE6Ih7ao2/agas39fcE6Ih7ao7rm/33Ry1ejixthr8A38qAAAAAAN6NS5wLYNz137xOywxPqXOBbBueu/eJ2WHmXrFvfKvMr90r1GzAA+MyAAAAHnbnf4VMrembv2sz0Sedud/hUyt6Zu/azNmZsu+4/JHq4MfVDqIDc6sAAAAAA9OrPxShzcvoczhs/FKHNy+hzPJ1W1L6EADEST77Uvu9T1pFaSffal93qetIrTPgiABCXW85XB1lV0Jfewnecb0czlcHWVXQl97Cd5xtx5se65RzR6K2PrgAbQcAAAAAyZqa+GzJry7r3WqxmyZqa+GzJry7r3Wq+T09urKfLr9ssqNqG+gDzEvAAAAAAME6sbguw/pyh7Cu01blasbguw/pyh7Cu01b6zebljmq+ipjbQA7y4gAAABs9qJv08svsw/wDuGsLZ7UTfp5ZfZh/9w6l153BlHy++lyYW3DaIB55XBxXPi1XyJvQ5XFc+LVfIm9CY1kvzZeJ0Oak9EHO4LLxOhzUnog5ydaI1ACEtN9WTwnYX0DR94uGB2eNWTwnYX0DR94uGB3pHqnuTJuX6ypYm1IA7EwAAAAG+Gpm4Ecm/svPe6zQ9vhqZuBHJv7Lz3us13nL3Th+ZHtrc2BtMoANILQAAAAADzlzocJeVvTt/7xO6y7NnQ4S8renb/wB4ndZeqMg7rhctPpChOsAW0AAAAP1R+lk8qHpenzzBo/SyeVD0vT5qXOjryX5/0LGB4gDUywJIb6zfd4etFWkhvrN93h60Ux4olWAhI6nna4LsruhL32Mztjqedrguyu6EvfYzLnR3fMLmp9YROp51gPU6gAAAAAAyrqX+GvAubu/dqjetopqX+GvAubu/dqjeto3OVvejy491S1gbIA185gAAABgHVl8HmD9NSewrM/MA6svg8wfpqT2FZ2PqjvvJub6SwxNiWnoD0gpAAAAAANp9RR4jlbztl6KzZlrNqKPEcredsvRWbMvO/Xff2UfL7KVzC2IAHVHImxLe665if1Yual9FJ5MHDiW911zE/qxc1L6KTyYMvuo8X7AYpAAAAAAAAAAAAAAAAAAAAAAAAAAAAAAAASUd87rmqXpnVpKO+d1zVL0zq2VWtEADFIAAAAAAAAAAAAAAAAAAAAAAAAAAAAAAkxTe+t5P9VaTFN763k/1TTrhE6lYCEgAAAAAAAAAAAAAAAAAAAAAAAAAAAAAAACS28evPKk9VWktvHrzypPVTGqUSrAQkAAAAAAAAAAAAAAAAAASYTvZa81L6FaTCd7LXmpfQnwR4qwEJGoGrN/X3BOiIe2qNv2oGrN/X3BOiIe2qO65v990ctXo4sbYa/AN/KgAAAAADejUucC2Dc9d+8TssMT6lzgWwbnrv3idlh5l6xb3yrzK/dK9RswAPjMgAAAB5253+FTK3pm79rM9Ennbnf4VMrembv2szZmbLvuPyR6uDH1Q6iA3OrAAAAAAPTqz8Uoc3L6HM4bPxShzcvoczydVtS+hAAxEk++1L7vU9aRWkn32pfd6nrSK0z4IgAQl1vOVwdZVdCX3sJ3nG9HM5XB1lV0JfewnecbcebHuuUc0eitj64AG0HAAAAAMmamvhsya8u691qsZsmamvhsya8u691qvk9Pbqyny6/bLKjahvoA8xLwAAAAADBOrG4LsP6coewrtNW5WrG4LsP6coewrtNW+s3m5Y5qvoqY20AO8uIAAAAbPaib9PLL7MP8A7hrC2e1E36eWX2Yf/cOpdedwZR8vvpcmFtw2iAeeVwcVz4tV8ib0OVxXPi1XyJvQmNZL82XidDmpPRBzuCy8Toc1J6IOcnWiNQAhLTfVk8J2F9A0feLhgdnjVk8J2F9A0feLhgd6R6p7kybl+sqWJtSAOxMAAAABvhqZuBHJv7Lz3us0Pb4ambgRyb+y897rNd5y904fmR7a3NgbTKADSC0AAAAAA85c6HCXlb07f+8TusuzZ0OEvK3p2/8AeJ3WXqjIO64XLT6QoTrAFtAAAAD9UfpZPKh6Xp88waP0snlQ9L0+alzo68l+f9CxgeIA1MsCSG+s33eHrRVpIb6zfd4etFMeKJVgISOp52uC7K7oS99jM7Y6nna4LsruhL32My50d3zC5qfWETqedYD1OoAAAAAAMq6l/hrwLm7v3ao3raKal/hrwLm7v3ao3raNzlb3o8uPdUtYGyANfOYAAAAYB1ZfB5g/TUnsKzPzAOrL4PMH6ak9hWdj6o77ybm+ksMTYlp6A9IKQAAAAADafUUeI5W87Zeis2ZazaijxHK3nbL0VmzLzv1339lHy+ylcwtiAB1RyJsS3uuuYn9WLmpfRSeTBw4lvddcxP6sXNS+ik8mDL7qPF+wGKQAAAAAAAAAAAAAAAAAAAAAAAAAAAAAAAElHfO65ql6Z1aSjvndc1S9M6tlVrRAAxSAAAAAAAAAAAAAAAAAAAAAAAAAAAAAAJMU3vreT/VWkxTe+t5P9U064ROpWAhIAAAAAAAAAAAAAAAAAAAAAAAAAAAAAAAAktvHrzypPVVpLbx688qT1UxqlEqwEJAAAAAAAAAAAAAAAAAAEmE72WvNS+hWkwney15qX0J8EeKsBCRqBqzf19wToiHtqjb9qBqzf19wToiHtqjuub/fdHLV6OLG2GvwDfyoAAAAAA3o1LnAtg3PXfvE7LDE+pc4FsG56794nZYeZesW98q8yv3SvUbMAD4zIAAAAedud/hUyt6Zu/azPRJ5253+FTK3pm79rM2Zmy77j8kergx9UOogNzqwAAAAAD06s/FKHNy+hzOGz8Uoc3L6HM8nVbUvoQAMRJPvtS+71PWkVpJ99qX3ep60itM+CIAEJdbzlcHWVXQl97Cd5xvRzOVwdZVdCX3sJ3nG3Hmx7rlHNHorY+uABtBwAAAADJmpr4bMmvLuvdarGbJmpr4bMmvLuvdar5PT26sp8uv2yyo2ob6APMS8AAAAAAwTqxuC7D+nKHsK7TVuVqxuC7D+nKHsK7TVvrN5uWOar6KmNtADvLiAAAAGz2om/Tyy+zD/AO4awtntRN+nll9mH/3DqXXncGUfL76XJhbcNogHnlcHFc+LVfIm9DlcVz4tV8ib0JjWS/Nl4nQ5qT0Qc7gsvE6HNSeiDnJ1ojUAIS031ZPCdhfQNH3i4YHZ41ZPCdhfQNH3i4YHekeqe5Mm5frKlibUgDsTAAAAAb4ambgRyb+y897rND2+Gpm4Ecm/svPe6zXecvdOH5ke2tzYG0ygA0gtAAAAAAPOXOhwl5W9O3/vE7rLs2dDhLyt6dv/AHid1l6oyDuuFy0+kKE6wBbQAAAA/VH6WTyoel6fPMGj9LJ5UPS9Pmpc6OvJfn/QsYHiANTLAkhvrN93h60VaSG+s33eHrRTHiiVYCEjqedrguyu6EvfYzO2Op52uC7K7oS99jMudHd8wuan1hE6nnWA9TqAAAAAADKupf4a8C5u792qN62impf4a8C5u792qN62jc5W96PLj3VLWBsgDXzmAAAAGAdWXweYP01J7Csz8wDqy+DzB+mpPYVnY+qO+8m5vpLDE2JaegPSCkAAAAAA2n1FHiOVvO2XorNmWs2oo8Ryt52y9FZsy879d9/ZR8vspXMLYgAdUcibEt7rrmJ/Vi5qX0UnkwcOJb3XXMT+rFzUvopPJgy+6jxfsBikae6rHHscwvOfQt8Mxm+tKU2E0J4yULienLGbZKsNOiWMIadEIeH/AIbhNL9WBwq2/Q9v7Sq7xm+opr6ZiKovGjV9HFjbLE3wwyt/3Ti/n1XvHwwyt/3Ti/n1XvPkDen+mwf+Ef4hVvL6/wAMMrf904v59V7x8MMrf904v59V7z5Af6bB/wCEf4gvL6/wwyt/3Ti/n1XvHwwyt/3Ti/n1XvPkB/psH/hH+ILy+v8ADDK3/dOL+fVe8fDDK3/dOL+fVe8+QH+mwf8AhH+ILy391P11c3uZ/Ju6vLirXrVKNaM9SrPGaaaOz1PDGMfDFkNjjU68C+THMVvb1GR3mbpqIjpPKIj8Sv3Su0bMAD5jIAAAAB545cZV5UW+WmUFvb5SYpSpUsUu5JJJLypLLLLCrNCEIQhHRCEIfsdm6tdW6+seJiYdGJFGhET2xe9//eGFdeg9Dh5rfDHK7/dOL+fVe8fDHK7/AHTi/n1XvO2/wwxv6mPyz+7j+PHB6UjzW+GOV3+6cX8+q94+GOV3+6cX8+q94/hhjf1Mfln9z48cHpSPNb4Y5Xf7pxfz6r3j4Y5Xf7pxfz6r3j+GGN/Ux+Wf3PjxwelI81vhjld/unF/PqveVYVldlXUxSzp1Mp8Wmlmr04TSxvakYRhGaHgj8pFWbHGpiZ/1Mfln9z48cHo+A1a5wAElHfO65ql6Z1aSjvndc1S9M6tlVrRAAxSDpueOtWt81mVFxb1Z6VWlhlaeSeSaMs0s0IaYRhGHhhGEf2tCPhjld/unF/Pqvedw6t9UcTrFgV41GLFGjNu2L+F+MOOvE0HpSPNb4Y5Xf7pxfz6r3j4Y5Xf7pxfz6r3nY/4YY39TH5Z/dh8eOD0pHmt8Mcrv904v59V7x8Mcrv904v59V7x/DDG/qY/LP7nx44PSkea3wxyu/3Ti/n1XvHwxyu/3Ti/n1XvH8MMb+pj8s/ufHjg9KR5rfDHK7/dOL+fVe8ytqY8ocfxLO7h1tiOOYhdUdrXU2x17meeXTClNojojHQp9IZu8Xo/JMTKpyiJiimaraM9tovxTGNEzazdMBrhzAAAAAAAAAAAAAAAAAACTFN763k/1VpMU3vreT/VNOuETqVgISAAAAAAAAAAAAAAAAAAAAAAAAAAAAAAAAJLbx688qT1VaS28evPKk9VMapRKsBCQAAAAAAAAAAAAAAAAABJhO9lrzUvoVpMJ3steal9CfBHirAQkagas39fcE6Ih7ao2/agas39fcE6Ih7ao7rm/wB90ctXo4sbYa/AN/KgAAAAADejUucC2Dc9d+8TssMT6lzgWwbnrv3idlh5l6xb3yrzK/dK9RswAPjMgAAAB5253+FTK3pm79rM9Ennbnf4VMrembv2szZmbLvuPyR6uDH1Q6iA3OrAAAAAAPTqz8Uoc3L6HM4bPxShzcvoczydVtS+hAAxEk++1L7vU9aRWkn32pfd6nrSK0z4IgAQl1vOVwdZVdCX3sJ3nG9HM5XB1lV0JfewnecbcebHuuUc0eitj64AG0HAAAAAMmamvhsya8u691qsZsmamvhsya8u691qvk9Pbqyny6/bLKjahvoA8xLwAAAAADBOrG4LsP6coewrtNW5WrG4LsP6coewrtNW+s3m5Y5qvoqY20AO8uIAAAAbPaib9PLL7MP/ALhrC2e1E36eWX2Yf/cOpdedwZR8vvpcmFtw2iAeeVwcVz4tV8ib0OVxXPi1XyJvQmNZL82XidDmpPRBzuCy8Toc1J6IOcnWiNQAhLTfVk8J2F9A0feLhgdnjVk8J2F9A0feLhgd6R6p7kybl+sqWJtSAOxMAAAABvhqZuBHJv7Lz3us0Pb4ambgRyb+y897rNd5y904fmR7a3NgbTKADSC0AAAAAA85c6HCXlb07f8AvE7rLs2dDhLyt6dv/eJ3WXqjIO64XLT6QoTrAFtAAAAD9UfpZPKh6Xp88waP0snlQ9L0+alzo68l+f8AQsYHiANTLAkhvrN93h60VaSG+s33eHrRTHiiVYCEjqedrguyu6EvfYzO2Op52uC7K7oS99jMudHd8wuan1hE6nnWA9TqAAAAAADKupf4a8C5u792qN62impf4a8C5u792qN62jc5W96PLj3VLWBsgDXzmAAAAGAdWXweYP01J7Csz8wDqy+DzB+mpPYVnY+qO+8m5vpLDE2JaegPSCkAAAAAA2n1FHiOVvO2XorNmWs2oo8Ryt52y9FZsy879d9/ZR8vspXMLYgAdUcibEt7rrmJ/Vi5qX0UnkwcOJb3XXMT+rFzUvopPJgy+6jxfsBikaX6sDhVt+h7f2lVug0v1YHCrb9D2/tKrvWbvfUclX0cWNssHgN8qgAAAAADfnU68C+THMVvb1GR2ONTrwL5McxW9vUZHeYOm955T5lfuleo2YAHy2QAAAA83Mvv16yj6WvPbTPSN5uZffr1lH0tee2mbRzYd4yjlp9ZcGPqh8IBuJWAAAAFeD77WX3mn60EivB99rL7zT9aDDE2J/sQ9NQHk99AABJR3zuuapemdWko753XNUvTOrZVa0QAMUulZ6eCfKzoqv6rz0eheengnys6Kr+q89G6M2Xccbn+kK2PrgAbLcAAAAAy7qVeGTDfut17KLETLupV4ZMN+63Xsovi9Y90ZT5dXpLKjahvGA8zLwAAAAAAAAAAAAAAAAAAkxTe+t5P9VaTFN763k/1TTrhE6lYCEgAAAAAAAAAAAAAAAAAAAAAAAAAAAAAAACS28evPKk9VWktvHrzypPVTGqUSrAQkAAAAAAAAdVyjzl5K5M45huTV7c16+JYpe0LGSha0Y1NgnradZGtND5NKEYQjGEJowmmhCMZYTaI6O1Ma56PGc3/AP8Axnh/q1Ux2yO947jmF5NYPeY/jV1C2sbGlNWr1YwjNrZYfuhDwxjH5oQhDTGMYQg6/gWcrDsUxKthGL4DjGTd5TsN1JKWLSUZdmtIR0T1ZZqVSpLDWxjLrpZoyzy66GmV1/Plc08eyKx/JXBpK19i+G0rHFriyo0J5ppreW5hPohGENbNGaWjU+TCMZo635vDDT1XLi4sc8OPxrZucRoYvRsckMYo1ruyqwnpy17uSSWhbzTQ8EKkdZNNGSMYRl0QjGEPBpmI7ESyFgOdfB8cxPDLGfAcbw23x2SrUwe/vqFOS3xCWSGujrNbUmnpxjJCM8sKslOM0sIxhD9j8YfnewHEMQsKUuC4zRwrF7ybD8NxqrRpbSvLiGmEJJNFSNWWE0ZZ4SzT05ZZtb4Ix0y6cd1sWwvOPhubbJbJO7p1sUweaFzilvSm0VcJhRsqlGeS4l0aaM0as8skJZtbGbw6PBCMYQYPiWH49m2zfZrrCrJHKnCcWw2TEsMljousPls6uur1qsmjTTk0SeCaMIQm2SXRGOmGmdFF2b8qssLHJSSypVLG9xG/xSvtaxw+xlkmr3M8IRmm1uyTSSSyyywjNNNPNLLCEPn0xhCPyaedfJyOTd3lBcWWJ21exv8AcqthVShLG9hfRjCElvLJLNGSaefXSRlmlnjJGE0JtdCEIxh1XLHKfAoZe5E5w58Qllycwy4xfB73EK0k1KhaXM0JacsZ5p4QhLLGpSnp7J+jpj+l4Yaem4pTjc4lfZ2LWSerkzJl5h+IxuacsZqU9lQtNr1LyWEIfKpQqRjHXw0wjCTXQjohpIpTdlujnXyfp2GOXWPYfimBXOTsKU19Y31KSavCWrD/AMM1PYJ6klWFSOmWXWTRjroRhGEIrcmcvbbKHF7nJ29yfxfAcWtraS92liclHX1beeOthVkmo1KkkYQmhGWMNdroR+eENMNOFs4ksuWuPZRZwckY7sYFg1LApKtzYR2eldxtr2NxcQpxkhGFXY6cYRjGWMdHhh8+mEO/YNi2EZd55rXKjJHEbfFMJwfJ2taXOIWdWFShG4r16c8lDXy6YTTyy04zRl06ZddLp0aYaVuwuymkwney15qX0Ko6dEdbo0/s0vmYZDEdz7fY5rbW7HLo10s2nRo+1EReCdb6gk0Yp9e1/LN2mjFPr2v5Zu1Fi6tqBqzf19wToiHtqjbTRin17X8s3a1G1Y22Ph3gu2Y04zbkQ0ayEYQ0bNU/e7rm/j/e6OWr0ceLP8rAYDfqoAAAAAA3o1LnAtg3PXfvE7LDD+phhf8A+jWD7BNbwk2a70a+E0Y/Tz/uiyroxT69r+WbteZusMf7vlXmV+6V2if5YViTRin17X8s3aaMU+va/lm7XxrMrqxJoxT69r+WbtNGKfXtfyzdpYurEmjFPr2v5Zu00Yp9e1/LN2li6t5253+FTK3pm79rM9B9GKfXtfyzdrz3zua//VHKzZNbrt2LvTrfm07LM2Zmyi2W4/LHq4cfVDqQDcysAAAAAA9OrPxShzcvocz59nDFNqUPl2v0cv8A7Zv3fa5dGKfXtfyzdryfVH80r91Yk0Yp9e1/LN2mjFPr2v5Zu1jYuT77Uvu9T1pFb5c0MR3Sp6ZrbX7BPo+TNo0a6X/n7FOjFPr2v5Zu1lMakRKsSaMU+va/lm7TRin17X8s3axsm742crg6yq6EvvYTvON6J5x4Yl/p5lRr5rbW7i3unRLNp0bBP/y87G482PZkuUc0eivj64AGz3AAAAAMmamvhsya8u691qsZslanDZf9acm9gjJCfX3OjXwjo8Wq/ufK6d3VlPl1+2WVG1DfYSaMU+va/lm7TRin17X8s3a8xWXbqxJoxT69r+WbtNGKfXtfyzdpYurEmjFPr2v5Zu00Yp9e1/LN2li6sSaMU+va/lm7TRin17X8s3aWLsKasbguw/pyh7Cu01biar+F7/pjYbYmoRl3boaNZCMI6dgr/vi07b5ze7ljmq+irjbQA7y4gAAABs9qJv08svsw/wDuGsLZnUW7a1+WG1o0oeDD9dskIx4x82h1PrxuDKPl99LkwtuG04k0Yp9e1/LN2mjFPr2v5Zu155st3VuK58Wq+RN6HDoxT69r+Wbtfi4hiewVNdPa6NZHTolm/d9qYjtLuey8Toc1J6IOd8+0hiW1KOsnttbscujTLNp0aPtcujFPr2v5Zu0mO0iexWJNGKfXtfyzdpoxT69r+WbtRYu1C1ZPCdhfQNH3i4YHZ01Ye2P9S8M2zGnGbcKjo1kIwho2xcfvYLekOqe5cm5frKnibUgDsTAAAAAb4ambgRyb+y897rND29Oprhf/AOimTmwTW8JNF3o18s2nxut+6LXmcqL9FYfmR7a3Ng7TK4k0Yp9e1/LN2mjFPr2v5Zu1pCyzdWJNGKfXtfyzdpoxT69r+WbtLF1Yk0Yp9e1/LN2mjFPr2v5Zu0sXViTRin17X8s3aaMU+va/lm7Sxd54Z0OEvK3p2/8AeJ3WXZc5uu/1Jys1+jXbuX+nR82nbE7rT1PkHdcLlp9IUZ1gC2gAAAB+qP0snlQ9L0+eYNL6WTyoel6Z6MU+va/lm7Wpc6EXnJfn/QsYHirEmjFPr2v5Zu00Yp9e1/LN2tT2c91aSG+s33eHrRNGKfXtfyzdqaEMR3Sj8q21+wQ/9s2jRro/8sogmX1BJoxT69r+WbtNGKfXtfyzdrGxdW6nna4LsruhL32MzsOjFPr2v5Zu11XOvDEv9MMrdkmttbuLe6dEs2nRsM3zeFd6Oj/xmFzU+sImex56APUqiAAAAAAyrqX+GvAubu/dqjetojqZdm/1nwPYIyQn2O70a+EdHi1T9zePRin17X8s3a0dnJj/AHajy491Szg7KsSaMU+va/lm7TRin17X8s3a19ZzXViTRin17X8s3aaMV+taflm7SxdWJNGK/WtPyzdpoxX61p+WbtLF1bAOrL4PMH6ak9hWZz0Yr9a0/LN2sC6sWF7/AKfYRtmNGMu7MmjWQjCOnYKv73Y+qMf73k/N9JYYk/yy1EAej1MAAAAABtPqKPEcredsvRWbMtYNRhtvaWVm1o0Yf+Wz07JCMf2Vvm0NlNGK/WtPyzdrzx12j/fso+X2UrmFP8sKxJoxX61p+WbtNGK/WtPyzdrqlmd36xLe665if1Yual9FJ5MEF/DEto3OyTW2t2GfXaJZtOjRH5vC5acMU2OXRNa6NEP/AGzdrK3Yi/atEmjFfrWn5Zu00Yr9a0/LN2sbJuraX6sDhVt+h7f2lVuLoxX61p+WbtabarnZ/wDVK32xGnGbcih+hCOjRslX97vWbyP95jlq+jixp/lYTAb4VQAAAAAG/Op14F8mOYre3qMjsX6nqGIf6N5NbDNb6zYK2jXQm0/T1P3RZF0Yr9a0/LN2vMPTcf7nlPmV+6V2if5YViTRiv1rT8s3aaMV+taflm7Xy7MrqxJoxX61p+WbtNGK/WtPyzdpYurEmjFfrWn5Zu00Yr9a0/LN2li6t5uZffr1lH0tee2mejGjFfrWn5Zu15zZea74cZRa/Rrt1rvTo+bTs0zaObGLZRlHLT6y4MfVD4YDcKuAAAAK8H32svvNP1oJFeEad1bLR8+2KejT5UGGJsT/AGIemok0Yr9a0/LN2mjFfrWn5Zu15Qsv3ViTRiv1rT8s3aaMV+taflm7Sxco753XNUvTOrfLpQxLdC50TW2v2OlrtMJtGjTNo0eH7VOjFfrWn5Zu1lVHaiJViTRiv1rT8s3aaMV+taflm7WNk3dVz08E+VnRVf1Xno9As8sMR/0qyq2Wa21m5dfTrYTadGt+15+t0Zs+zIcbn+kK+PrgAbKcAAAAAy7qVeGTDfut17KLETLWpb2b/WHDtgjJCfat1o1+nR9FH9z4vWPdGU8lXpLKjahvMJNGK/WtPyzdpoxX61p+WbteZ7Lt1Yk0Yr9a0/LN2mjFfrWn5Zu0sXViTRiv1rT8s3aaMV+taflm7SxdWJNGK/WtPyzdpoxX61p+WbtLF1Y131X91i1lklgVWS7hRmjiM0uut5ppJow2KbwRjp+bwNVd3cb5ZvvOJ+13zoHqNX05kVOWU48U3mYto31TbXeHFVi6M2s9Mh5m7u43yzfecT9pu7jfLN95xP2vsfwvxP6mPyf/AKY/H/7PTIeZu7uN8s33nE/abu43yzfecT9p/C/E/qY/J/8Ao+P/ANnpkPM3d3G+Wb7ziftN3cb5ZvvOJ+0/hfif1Mfk/wD0fH/7PTIeZu7uN8s33nE/a2g1Hl1i17guUtWa7hWmhdW8uuuJpp5oQ1k/ghHT83hi+R051Fr6EyGvLaseKtG3Zo21zEa7zxZU4ulNrNkhJoxX61p+WbtNGK/WtPyzdroVnLdWkxTe+t5P9TRiv1rT8s3amxGGJbSq7JNba3R4dbLNp+f7WVMdsImex9QSaMV+taflm7TRiv1rT8s3axsm6sSaMV+taflm7TRiv1rT8s3aWLqxJoxX61p+WbtNGK/WtPyzdpYurEmjFfrWn5Zu00Yr9a0/LN2li6sSaMV+taflm7TRiv1rT8s3aWLqxJoxX61p+WbtNGK/WtPyzdpYurEmjFfrWn5Zu00Yr9a0/LN2li6sSaMV+taflm7TRiv1rT8s3aWLqxJoxX61p+WbtNGK/WtPyzdpYurEmjFfrWn5Zu00Yr9a0/LN2li6sSaMV+taflm7TRiv1rT8s3aWLqxJoxX61p+WbtNGK/WtPyzdpYurEmjFfrWn5Zu00Yr9a0/LN2li6sSaMV+taflm7TRiv1rT8s3aWLqxJoxX61p+WbtNGK/WtPyzdpYurEmjFfrWn5Zu00Yr9a0/LN2li6sSaMV+taflm7TRiv1rT8s3aWLq0lt49eeVJ6poxX61p+Wbtfiw2bbV3s8ZIz66TTrIR0fo/wDKYi0SXXAMUgAAAAAAAAAILPA8LsMUxDGrW11l7imxbbq6+aOybFLrZIaIx0SwhCMfmhD54xj4V4AAAgwPA8LybwuhguC2u17O312x09fNPo100Zpo66aMYxjGaaMfDH9q8AAAEmE72WvNS+hWkwney15qX0J8EeKsBCRqBqzf19wToiHtqjb9qBqzf19wToiHtqjuub/fdHLV6OLG2GvwDfyoAAAAAA3o1LnAtg3PXfvE7LDE+pc4FsG56794nZYeZesW98q8yv3SvUbMAD4zIAAAAedud/hUyt6Zu/azPRJ5253+FTK3pm79rM2Zmy77j8kergx9UOogNzqwAAAAAD06s/FKHNy+hzOGz8Uoc3L6HM8nVbUvoQAMRJPvtS+71PWkVpJ99qX3ep60itM+CIAEJdbzlcHWVXQl97Cd5xvRzOVwdZVdCX3sJ3nG3Hmx7rlHNHorY+uABtBwAAAADJmpr4bMmvLuvdarGbJmpr4bMmvLuvdar5PT26sp8uv2yyo2ob6APMS8AAAAAAwTqxuC7D+nKHsK7TVuVqxuC7D+nKHsK7TVvrN5uWOar6KmNtADvLiAAAAGz2om/Tyy+zD/AO4awtntRN+nll9mH/3DqXXncGUfL76XJhbcNogHnlcHFc+LVfIm9DlcVz4tV8ib0JjWS/Nl4nQ5qT0Qc7gsvE6HNSeiDnJ1ojUAIS031ZPCdhfQNH3i4YHZ41ZPCdhfQNH3i4YHekeqe5Mm5frKlibUgDsTAAAAAb4ambgRyb+y897rND2+Gpm4Ecm/svPe6zXecvdOH5ke2tzYG0ygA0gtAAAAAAPOXOhwl5W9O3/vE7rLs2dDhLyt6dv/AHid1l6oyDuuFy0+kKE6wBbQAAAA/VH6WTyoel6fPMGj9LJ5UPS9Pmpc6OvJfn/QsYHiANTLAkhvrN93h60VaSG+s33eHrRTHiiVYCEjqedrguyu6EvfYzO2Op52uC7K7oS99jMudHd8wuan1hE6nnWA9TqAAAAAADKupf4a8C5u792qN62impf4a8C5u792qN62jc5W96PLj3VLWBsgDXzmAAAAGAdWXweYP01J7Csz8wDqy+DzB+mpPYVnY+qO+8m5vpLDE2JaegPSCkAAAAAA2n1FHiOVvO2XorNmWs2oo8Ryt52y9FZsy879d9/ZR8vspXMLYgAdUcibEt7rrmJ/Vi5qX0UnkwcOJb3XXMT+rFzUvopPJgy+6jxfsBikaX6sDhVt+h7f2lVug0v1YHCrb9D2/tKrvWbvfUclX0cWNssHgN8qgAAAAADfnU68C+THMVvb1GR2ONTrwL5McxW9vUZHeYOm955T5lfuleo2YAHy2QAAAA83Mvv16yj6WvPbTPSN5uZffr1lH0tee2mbRzYd4yjlp9ZcGPqh8IBuJWAAAAFeD77WX3mn60EivB99rL7zT9aDDE2J/sQ9NQHk99AABJR3zuuapemdWko753XNUvTOrZVa0QAMUulZ6eCfKzoqv6rz0eheengnys6Kr+q89G6M2Xccbn+kK2PrgAbLcAAAAAy7qVeGTDfut17KLETLupV4ZMN+63Xsovi9Y90ZT5dXpLKjahvGA8zLwAAAAADXjVn/AKm4B0nN7KZqM251Z/6m4B0nN7KZqM3/ANQNx4f96vWVTG2wB3RxAAAADa/UWbw5T/fLf1JmqDa/UWbw5T/fLf1JnTuvu4sX+9PuhyYW3DZEB59XBJim99byf6q0mKb31vJ/qmnXCJ1KwEJAAAAAAAAAAAAAAAAAAAAAAAAAAAAAAAAElt49eeVJ6qtJbePXnlSeqmNUolWAhIAAAAAAAAAAAAAAAAAAkwney15qX0K0mE72WvNS+hPgjxVgISNQNWb+vuCdEQ9tUbftQNWb+vuCdEQ9tUd1zf77o5avRxY2w1+Ab+VAAAAAAG9Gpc4FsG56794nZYYn1LnAtg3PXfvE7LDzL1i3vlXmV+6V6jZgAfGZAAAADztzv8KmVvTN37WZ6JPO3O/wqZW9M3ftZmzM2Xfcfkj1cGPqh1EBudWAAAAAAenVn4pQ5uX0OZw2filDm5fQ5nk6ral9CABiJJ99qX3ep60itJPvtS+71PWkVpnwRAAhLrecrg6yq6EvvYTvON6OZyuDrKroS+9hO842482Pdco5o9FbH1wANoOAAAAAZM1NfDZk15d17rVYzZM1NfDZk15d17rVfJ6e3VlPl1+2WVG1DfQB5iXgAAAAAGCdWNwXYf05Q9hXaatytWNwXYf05Q9hXaat9ZvNyxzVfRUxtoAd5cQAAAA2e1E36eWX2Yf/AHDWFs9qJv08svsw/wDuHUuvO4Mo+X30uTC24bRAPPK4OK58Wq+RN6HK4rnxar5E3oTGsl+bLxOhzUnog53BZeJ0Oak9EHOTrRGoAQlpvqyeE7C+gaPvFwwOzxqyeE7C+gaPvFwwO9I9U9yZNy/WVLE2pAHYmAAAAA3w1M3Ajk39l573WaHt8NTNwI5N/Zee91mu85e6cPzI9tbmwNplABpBaAAAAAAecudDhLyt6dv/AHid1l2bOhwl5W9O3/vE7rL1RkHdcLlp9IUJ1gC2gAAAB+qP0snlQ9L0+eYNH6WTyoel6fNS50deS/P+hYwPEAamWBJDfWb7vD1oq0kN9Zvu8PWimPFEqwEJHU87XBdld0Je+xmdsdTztcF2V3Ql77GZc6O75hc1PrCJ1POsB6nUAAAAAAGVdS/w14Fzd37tUb1tFNS/w14Fzd37tUb1tG5yt70eXHuqWsDZAGvnMAAAAMA6svg8wfpqT2FZn5gHVl8HmD9NSewrOx9Ud95NzfSWGJsS09AekFIAAAAABtPqKPEcredsvRWbMtZtRR4jlbztl6KzZl53677+yj5fZSuYWxAA6o5E2Jb3XXMT+rFzUvopPJg4cS3uuuYn9WLmpfRSeTBl91Hi/YDFI0v1YHCrb9D2/tKrdBpfqwOFW36Ht/aVXes3e+o5Kvo4sbZYPAb5VAAAAAAG/Op14F8mOYre3qMjscanXgXyY5it7eoyO8wdN7zynzK/dK9RswAPlsgAAAB5uZffr1lH0tee2mekbzcy+/XrKPpa89tM2jmw7xlHLT6y4MfVD4QDcSsAAAAK8H32svvNP1oJFeD77WX3mn60GGJsT/Yh6agPJ76AACSjvndc1S9M6tJR3zuuapemdWyq1ogAYpdKz08E+VnRVf1Xno9C89PBPlZ0VX9V56N0Zsu443P9IVsfXAA2W4AAAABl3Uq8MmG/dbr2UWImXdSrwyYb91uvZRfF6x7oyny6vSWVG1DeMB5mXgAAAAAGvGrP/U3AOk5vZTNRm3OrP/U3AOk5vZTNRm/+oG48P+9XrKpjbYA7o4gAAABtfqLN4cp/vlv6kzVBtfqLN4cp/vlv6kzp3X3cWL/en3Q5MLbhsiA8+rgkxTe+t5P9VaTFN763k/1TTrhE6lYCEgANfs9eqLyozY5bz5MYVgeF3dvC1pXEKlxCpr9M2nTD5M0Ifs/c6H8c7Ln/AGrgX/43ffD1W3C5P0bbf/JhhvfoDqv0RlXReBj42BE1VUxMz29s2/uqV4lUVTES2D+Odlz/ALVwL/8AG758c7Ln/auBf/jd9r4Pr/Y/oP8Ap6f/AJ/dj8Svi2D+Odlz/tXAv/xu+fHOy5/2rgX/AON32vgfY/oP+np/+f3PiV8Wwfxzsuf9q4F/+N3z452XP+1cC/8Axu+18D7H9B/09P8A8/ufEr4tg/jnZc/7VwL/APG77ZfNrlRe5aZC4PlTiFCjRuMSobNPTowjCSWOujDRDTGMfmhD9rzlegOYTgeyW+5f/OZ0br70H0f0XkOHiZHhRRVNdpmL6rTxly4VdVU9rv4DVSwAAAAAAAAAAAAAAAAAAJLbx688qT1VaS28evPKk9VMapRKsBCQAAAAAAAAAAAAAAAAABJhO9lrzUvoVpMJ3steal9CfBHirAQkagas39fcE6Ih7ao2/agas39fcE6Ih7ao7rm/33Ry1ejixthr8A38qAAAAAAN6NS5wLYNz137xOywxPqXOBbBueu/eJ2WHmXrFvfKvMr90r1GzAA+MyAAAAHnbnf4VMrembv2sz0Sedud/hUyt6Zu/azNmZsu+4/JHq4MfVDqIDc6sAAAAAA9OrPxShzcvoczhs/FKHNy+hzPJ1W1L6EADEST77Uvu9T1pFaSffal93qetIrTPgiABCXW85XB1lV0Jfewnecb0czlcHWVXQl97Cd5xtx5se65RzR6K2PrgAbQcAAAAAyZqa+GzJry7r3WqxmyZqa+GzJry7r3Wq+T09urKfLr9ssqNqG+gDzEvAAAAAAME6sbguw/pyh7Cu01blasbguw/pyh7Cu01b6zebljmq+ipjbQA7y4gAAABs9qJv08svsw/wDuGsLZ7UTfp5ZfZh/9w6l153BlHy++lyYW3DaIB55XBxXPi1XyJvQ5XFc+LVfIm9CY1kvzZeJ0Oak9EHO4LLxOhzUnog5ydaI1ACEtN9WTwnYX0DR94uGB2eNWTwnYX0DR94uGB3pHqnuTJuX6ypYm1IA7EwAAAAG+Gpm4Ecm/svPe6zQ9vhqZuBHJv7Lz3us13nL3Th+ZHtrc2BtMoANILQAAAAADzlzocJeVvTt/7xO6y7NnQ4S8renb/wB4ndZeqMg7rhctPpChOsAW0AAAAP1R+lk8qHpenzzBo/SyeVD0vT5qXOjryX5/0LGB4gDUywJIb6zfd4etFWkhvrN93h60Ux4olWAhI6nna4LsruhL32Mztjqedrguyu6EvfYzLnR3fMLmp9YROp51gPU6gAAAAAAyrqX+GvAubu/dqjetopqX+GvAubu/dqjeto3OVvejy491S1gbIA185gAAABgHVl8HmD9NSewrM/MA6svg8wfpqT2FZ2PqjvvJub6SwxNiWnoD0gpAAAAAANp9RR4jlbztl6KzZlrNqKPEcredsvRWbMvO/Xff2UfL7KVzC2IAHVHImxLe665if1Yual9FJ5MHDiW911zE/qxc1L6KTyYMvuo8X7AYpGl+rA4Vbfoe39pVboNL9WBwq2/Q9v7Sq71m731HJV9HFjbLB4DfKoAAAAAA351OvAvkxzFb29RkdjjU68C+THMVvb1GR3mDpveeU+ZX7pXqNmAB8tkAAAAPNzL79eso+lrz20z0jebmX369ZR9LXntpm0c2HeMo5afWXBj6ofCAbiVgAAABXg++1l95p+tBIrwffay+80/WgwxNif7EPTUB5PfQAASUd87rmqXpnVpKO+d1zVL0zq2VWtEADFLpWengnys6Kr+q89HoXnp4J8rOiq/qvPRujNl3HG5/pCtj64AGy3AAAAAMu6lXhkw37rdeyixEy7qVeGTDfut17KL4vWPdGU+XV6Syo2obxgPMy8AAAAAA141Z/wCpuAdJzeymajNudWf+puAdJzeymajN/wDUDceH/er1lUxtsAd0cQAAAA2v1Fm8OU/3y39SZqg2v1Fm8OU/3y39SZ07r7uLF/vT7ocmFtw2RAefVwSYpvfW8n+qtJim99byf6pp1widSsBCQAGk2q24XJ+jbb/5MMMz6rbhcn6Ntv8A5MMPS3Vjc2TclPopYm1IA+6wAAAAHoDmE4HslvuX/wA5nn89AcwnA9kt9y/+czW+czd2Dz/plzYG07+A0otAAAAAAAAAAAAAAAAAACS28evPKk9VWktvHrzypPVTGqUSrAQkAAAAAAAAAAAAAAAAAASYTvZa81L6FaTCd7LXmpfQnwR4qwEJGoGrN/X3BOiIe2qNv2oGrN/X3BOiIe2qO65v990ctXo4sbYa/AN/KgAAAAADejUucC2Dc9d+8TssMT6lzgWwbnrv3idlh5l6xb3yrzK/dK9RswAPjMgAAAB5253+FTK3pm79rM9Ennbnf4VMrembv2szZmbLvuPyR6uDH1Q6iA3OrAAAAAAPTqz8Uoc3L6HM4bPxShzcvoczydVtS+hAAxEk++1L7vU9aRWkn32pfd6nrSK0z4IgAQl1vOVwdZVdCX3sJ3nG9HM5XB1lV0JfewnecbcebHuuUc0eitj64AG0HAAAAAMmamvhsya8u691qsZsmamvhsya8u691qvk9Pbqyny6/bLKjahvoA8xLwAAAAADBOrG4LsP6coewrtNW5WrG4LsP6coewrtNW+s3m5Y5qvoqY20AO8uIAAAAbPaib9PLL7MP/uGsLZ7UTfp5ZfZh/8AcOpdedwZR8vvpcmFtw2iAeeVwcVz4tV8ib0OVxXPi1XyJvQmNZL82XidDmpPRBzuCy8Toc1J6IOcnWiNQAhLTfVk8J2F9A0feLhgdnjVk8J2F9A0feLhgd6R6p7kybl+sqWJtSAOxMAAAABvhqZuBHJv7Lz3us0Pb4ambgRyb+y897rNd5y904fmR7a3NgbTKADSC0AAAAAA85c6HCXlb07f+8TusuzZ0OEvK3p2/wDeJ3WXqjIO64XLT6QoTrAFtAAAAD9UfpZPKh6Xp88waP0snlQ9L0+alzo68l+f9CxgeIA1MsCSG+s33eHrRVpIb6zfd4etFMeKJVgISOp52uC7K7oS99jM7Y6nna4LsruhL32My50d3zC5qfWETqedYD1OoAAAAAAMq6l/hrwLm7v3ao3raKal/hrwLm7v3ao3raNzlb3o8uPdUtYGyANfOYAAAAYB1ZfB5g/TUnsKzPzAOrL4PMH6ak9hWdj6o77ybm+ksMTYlp6A9IKQAAAAADafUUeI5W87Zeis2ZazaijxHK3nbL0VmzLzv1339lHy+ylcwtiAB1RyJsS3uuuYn9WLmpfRSeTBw4lvddcxP6sXNS+ik8mDL7qPF+wGKRpfqwOFW36Ht/aVW6DS/VgcKtv0Pb+0qu9Zu99RyVfRxY2yweA3yqAAAAAAN+dTrwL5McxW9vUZHY41OvAvkxzFb29Rkd5g6b3nlPmV+6V6jZgAfLZAAAADzcy+/XrKPpa89tM9I3m5l9+vWUfS157aZtHNh3jKOWn1lwY+qHwgG4lYAAAAV4PvtZfeafrQSK8H32svvNP1oMMTYn+xD01AeT30AAElHfO65ql6Z1aSjvndc1S9M6tlVrRAAxS6Vnp4J8rOiq/qvPR6F56eCfKzoqv6rz0bozZdxxuf6QrY+uABstwAAAADLupV4ZMN+63XsosRMu6lXhkw37rdeyi+L1j3RlPl1eksqNqG8YDzMvAAAAAANeNWf+puAdJzeymajNudWf8AqbgHSc3spmozf/UDceH/AHq9ZVMbbAHdHEAAAANr9RZvDlP98t/UmaoNr9RZvDlP98t/UmdO6+7ixf70+6HJhbcNkQHn1cEmKb31vJ/qrSYpvfW8n+qadcInUrAQkABpNqtuFyfo22/+TDDM+q24XJ+jbb/5MMPS3Vjc2TclPopYm1IA+6wAAAAHoDmE4HslvuX/AM5nn89AcwnA9kt9y/8AnM1vnM3dg8/6Zc2BtO/gNKLQAAAAAAMR3eqjzS2N3Wsbq/xGSvb1JqVSXaU0dbPLHRGGmHgj4YfscXxrsz3KeI+YTvtR1c6XmLxk1f5ZY6dPFmEYe+Ndme5TxHzCc+Ndme5TxHzCdP2b6Y/pq/yyadPFmEYe+Ndme5TxHzCc+Ndme5TxHzCc+zfTH9NX+WTTp4swjD3xrsz3KeI+YTnxrsz3KeI+YTn2b6Y/pq/yyadPFmEYjtdVJmlvbqjZ21/iM9avUlpU5dpTQ1000dEIaY+CHhiy4o5Z0dlfR8xGV4dVF9V4teyYmJ1ACkkSW3j155Unqq0lt49eeVJ6qY1SiVYCEgAAAAAAAAAAAAAAAAACTCd7LXmpfQrSYTvZa81L6E+CPFWAhI1A1Zv6+4J0RD21Rt+1A1Zv6+4J0RD21R3XN/vujlq9HFjbDX4Bv5UAAAAAAb0alzgWwbnrv3idlhifUucC2Dc9d+8TssPMvWLe+VeZX7pXqNmAB8ZkAAAAPO3O/wAKmVvTN37WZ6JPO3O/wqZW9M3ftZmzM2Xfcfkj1cGPqh1EBudWAAAAAAenVn4pQ5uX0OZw2filDm5fQ5nk6ral9CABiJJ99qX3ep60itJPvtS+71PWkVpnwRAAhLrecrg6yq6EvvYTvON6OZyuDrKroS+9hO842482Pdco5o9FbH1wANoOAAAAAZM1NfDZk15d17rVYzZM1NfDZk15d17rVfJ6e3VlPl1+2WVG1DfQB5iXgAAAAAGCdWNwXYf05Q9hXaatytWNwXYf05Q9hXaat9ZvNyxzVfRUxtoAd5cQAAAA2e1E36eWX2Yf/cNYWz2om/Tyy+zD/wC4dS687gyj5ffS5MLbhtEA88rg4rnxar5E3ocriufFqvkTehMayX5svE6HNSeiDncFl4nQ5qT0Qc5OtEagBCWm+rJ4TsL6Bo+8XDA7PGrJ4TsL6Bo+8XDA70j1T3Jk3L9ZUsTakAdiYAAAADfDUzcCOTf2XnvdZoe3w1M3Ajk39l573Wa7zl7pw/Mj21ubA2mUAGkFoAAAAAB5y50OEvK3p2/94ndZdmzocJeVvTt/7xO6y9UZB3XC5afSFCdYAtoAAAAfqj9LJ5UPS9PnmDR+lk8qHpenzUudHXkvz/oWMDxAGplgSQ31m+7w9aKtJDfWb7vD1opjxRKsBCR1PO1wXZXdCXvsZnbHU87XBdld0Je+xmXOju+YXNT6widTzrAep1AAAAAABlXUv8NeBc3d+7VG9bRTUv8ADXgXN3fu1RvW0bnK3vR5ce6pawNkAa+cwAAAAwDqy+DzB+mpPYVmfmAdWXweYP01J7Cs7H1R33k3N9JYYmxLT0B6QUgAAAAAG0+oo8Ryt52y9FZsy1m1FHiOVvO2XorNmXnfrvv7KPl9lK5hbEADqjkTYlvddcxP6sXNS+ik8mDhxLe665if1Yual9FJ5MGX3UeL9gMUjS/VgcKtv0Pb+0qt0Gl+rA4Vbfoe39pVd6zd76jkq+jixtlg8BvlUAAAAAAb86nXgXyY5it7eoyOxxqdeBfJjmK3t6jI7zB03vPKfMr90r1GzAA+WyAAAAHm5l9+vWUfS157aZ6RvNzL79eso+lrz20zaObDvGUctPrLgx9UPhANxKwAAAArwffay+80/WgkV4PvtZfeafrQYYmxP9iHpqA8nvoAAJKO+d1zVL0zq0lHfO65ql6Z1bKrWiABil0rPTwT5WdFV/Veej0Lz08E+VnRVf1Xno3Rmy7jjc/0hWx9cADZbgAAAAGXdSrwyYb91uvZRYiZd1KvDJhv3W69lF8XrHujKfLq9JZUbUN4wHmZeAAAAAAa8as/9TcA6Tm9lM1Gbc6s/wDU3AOk5vZTNRm/+oG48P8AvV6yqY22AO6OIAAAAbX6izeHKf75b+pM1QbX6izeHKf75b+pM6d193Fi/wB6fdDkwtuGyIDz6uCTFN763k/1VpMU3vreT/VNOuETqVgISAA0m1W3C5P0bbf/ACYYZn1W3C5P0bbf/Jhh6W6sbmybkp9FLE2pAH3WAAAAA9AcwnA9kt9y/wDnM8/noDmE4HslvuX/AM5mt85m7sHn/TLmwNp38BpRaAAAAAAeamVv61410hc+0mfKfVyt/WvGukLn2kz5T1bk/wD5NH9o9FCdYA5kAAAAPp5LfrPhH3+39pK9LXmlkt+s+Eff7f2kr0tagzof+bk39qvWlZwNUgDVbnElt49eeVJ6qtJbePXnlSeqmNUolWAhIAAAAAAAAAAAAAAAAPm5R5Q4Vkpgl3lBjVealZ2cmunjLJGeaaMYwhLLLLDwzTTTRhCEIeGMYwg+Tkzl7bZQ4vc5O3uT+L4Di1tbSXu0sTko6+rbzx1sKsk1GpUkjCE0IyxhrtdCPzwhphpmw7Qkwney15qX0K0mE72WvNS+g8EeKsBCRqBqzf19wToiHtqjb9qBqzf19wToiHtqjuub/fdHLV6OLG2GvwDfyoAAAAAA3o1LnAtg3PXfvE7LDE+pc4FsG56794nZYeZesW98q8yv3SvUbMAD4zIAAAAedud/hUyt6Zu/azPRJ5253+FTK3pm79rM2Zmy77j8kergx9UOogNzqwAAAAAD06s/FKHNy+hzOGz8Uoc3L6HM8nVbUvoQAMRJPvtS+71PWkVpJ99qX3ep60itM+CIAEJdbzlcHWVXQl97Cd5xvRzOVwdZVdCX3sJ3nG3Hmx7rlHNHorY+uABtBwAAAADJmpr4bMmvLuvdarGbJmpr4bMmvLuvdar5PT26sp8uv2yyo2ob6APMS8AAAAAAwTqxuC7D+nKHsK7TVuVqxuC7D+nKHsK7TVvrN5uWOar6KmNtADvLiAAAAGz2om/Tyy+zD/7hrC2e1E36eWX2Yf8A3DqXXncGUfL76XJhbcNogHnlcHFc+LVfIm9DlcVz4tV8ib0JjWS/Nl4nQ5qT0Qc7gsvE6HNSeiDnJ1ojUAIS031ZPCdhfQNH3i4YHZ41ZPCdhfQNH3i4YHekeqe5Mm5frKlibUgDsTAAAAAb4ambgRyb+y897rND2+Gpm4Ecm/svPe6zXecvdOH5ke2tzYG0ygA0gtAAAAAAPOXOhwl5W9O3/vE7rLs2dDhLyt6dv/eJ3WXqjIO64XLT6QoTrAFtAAAAD9UfpZPKh6Xp88waP0snlQ9L0+alzo68l+f9CxgeIA1MsCSG+s33eHrRVpIb6zfd4etFMeKJVgISOp52uC7K7oS99jM7Y6nna4LsruhL32My50d3zC5qfWETqedYD1OoAAAAAAMq6l/hrwLm7v3ao3raKal/hrwLm7v3ao3raNzlb3o8uPdUtYGyANfOYAAAAYB1ZfB5g/TUnsKzPzAOrL4PMH6ak9hWdj6o77ybm+ksMTYlp6A9IKQAAAAADafUUeI5W87Zeis2ZazaijxHK3nbL0VmzLzv1339lHy+ylcwtiAB1RyJsS3uuuYn9WLmpfRSeTBw4lvddcxP6sXNS+ik8mDL7qPF+wGKRpfqwOFW36Ht/aVW6DS/VgcKtv0Pb+0qu9Zu99RyVfRxY2yweA3yqAAAAAAN+dTrwL5McxW9vUZHY41OvAvkxzFb29Rkd5g6b3nlPmV+6V6jZgAfLZAAAADzcy+/XrKPpa89tM9I3m5l9+vWUfS157aZtHNh3jKOWn1lwY+qHwgG4lYAAAAV4PvtZfeafrQSK8H32svvNP1oMMTYn+xD01AeT30AAElHfO65ql6Z1aSjvndc1S9M6tlVrRAAxS6Vnp4J8rOiq/qvPR6F56eCfKzoqv6rz0bozZdxxuf6QrY+uABstwAAAADLupV4ZMN+63XsosRMu6lXhkw37rdeyi+L1j3RlPl1eksqNqG8YDzMvAAAAAANeNWf+puAdJzeymajNudWf+puAdJzeymajN/9QNx4f96vWVTG2wB3RxAAAADa/UWbw5T/AHy39SZqg2v1Fm8OU/3y39SZ07r7uLF/vT7ocmFtw2RAefVwSYpvfW8n+qtJim99byf6pp1widSsBCQAGk2q24XJ+jbb/wCTDDM+q24XJ+jbb/5MMPS3Vjc2TclPopYm1IA+6wAAAAHoDmE4HslvuX/zmefz0BzCcD2S33L/AOczW+czd2Dz/plzYG07+A0otAAAAAAPNTK39a8a6QufaTPlPq5W/rXjXSFz7SZ8p6tyf/yaP7R6KE6wBzIAAAAfTyW/WfCPv9v7SV6WvNLJb9Z8I+/2/tJXpa1BnQ/83Jv7VetKzgapAGq3OJLbx688qT1VaS28evPKk9VMapRKsBCQAAAAAAAAAAAAAAAGO8+9leXWQO27S0rXMuF4ph+J3FGlJGeea3oXMk9XRLDwx0SwjNohCP6KDBsWwjLvPNa5UZI4jb4phOD5O1rS5xCzqwqUI3FevTnkoa+XTCaeWWnGaMunTLrpdOjTDTlMTfssOC/q3dCxuK9haQurmnSnno0I1IU4VakIRjLJGaMI63THRDTojo06WLsjM5Gc/KPJTCcewrNFbVLO/tKdxQmmykpyxjJNLphGMI0dMGWHzMmcnsNySyfw7JnB5aktjhdvJa28Kk+umhTkhohpj+2OhMTaEWdT+F2d7+D1n/M1L/EfC7O9/B6z/mal/id/C8cCzoHwuzvfwes/5mpf4mH88+avO/ndx+yxyGRdnhW07OFpsW69Kvr/AJc02u06JdH6WjRo/Y2fcdzc29nb1bu7r06FChJNUq1ak0JZJJJYaYzTRj4IQhCEYxjFe6O6TyjorHjKcknRri8XtfX/ANpvCJpiqLS0j+Knnf5Js/PaXePip53+SbPz2l3m5WT+V2SmVlOtVyWynwnGZLaMJa02H3tO4hTjHTohNGSaOiMdEdGn9z6zsP286e/Fj8tP7MPg0NH/AIqed/kmz89pd4+Knnf5Js/PaXebwPmYTlHguOXeJ2GF3mz18Gutp3smxzy7FW1ks+t0zQhCb5M8sdMumHh+c+3nT34sflp/Y+DQ0y+Knnf5Js/PaXePip53+SbPz2l3m5eEZT4Hj1/iuGYTfbPc4JcwtL+TYp5dhrRkhPCXTNCEJvkzQjpl0w8Pzvqn286e/Fj8tP7HwaGj/wAVPO/yTZ+e0u8fFTzv8k2fntLvN4A+3nTv4sflp/Y+DSwpmtsc72bXIqyyQjmys8R2pPWn2xu/So67X1Jp/wBHY5tGjXaPn/Y7Z8Ls738HrP8Amal/id/HVspynEyvGryjG7aqpmZn/vPbLkiLRZ0D4XZ3v4PWf8zUv8R8Ls738HrP+ZqX+J38cN44FnQPhdne/g9Z/wAzUv8AEfC7O9/B6z/mal/id/C8cCzoHwuzvfwes/5mpf4j4XZ3v4PWf8zUv8Tv4XjgWdA+F2d7+D1n/M1L/E11yw1Oed/KvKrF8pvg9Z2u6l7Wu9g3RpT7Hr5oza3XaYadGn59EG5I+p0X01lnQtdWJkVWjNUWnsiez/3uiqiKtbR/4qed/kmz89pd4+Knnf5Js/PaXebwD7f286d/Fj8tP7MPg0tH/ip53+SbPz2l3j4qed/kmz89pd5vAH286d/Fj8tP7HwaWj/xU87/ACTZ+e0u8fFTzv8AJNn57S7zeAPt507+LH5af2Pg0tH/AIqed/kmz89pd4+Knnf5Js/PaXebwB9vOnfxY/LT+x8Glj2jlVnepUZKX+j9nHWSwl0/Cal4dEOafv4XZ3v4PWf8zUv8Tv46hNV5vZyWdA+F2d7+D1n/ADNS/wAR8Ls738HrP+ZqX+J38LxwLMT1s5Gc+nljZ5Oz5orbb1xhlze05PhJT0RpU6tGSaOnYdGnXVZPB/z/AMPs/C7O9/B6z/mal/idsq5PYbVyltsq55am37Wxr4dTjr/k7DVqUqk8Iy/v11GTw/b+99MmqOBZ0D4XZ3v4PWf8zUv8R8Ls738HrP8Amal/id/C8cCzF2UuLZ3socnMVwD/AEms7fdOyr2ey/CSlPseyU4ya7W7FDTo06dGmGn97XD4qed/kmz89pd5vA69Vzi5vqGM/B2vl1k9TxbZoW+0J8ToQuNljHRCTY4za7XRjGHg0afC+10V1i6Q6FoqoyKvRirtnsifWJY1URVragfFTzv8k2fntLvHxU87/JNn57S7zeAfV+3nTv4sflp/Zj8Glo/8VPO/yTZ+e0u8fFTzv8k2fntLvN4A+3nTv4sflp/Y+DS0f+Knnf5Js/PaXePip53+SbPz2l3m42JZbZGYLitHAcYyuwWxxO51mw2Vzf0qVerro6JdbTmmhNNpj4IaIeGL7R9vOnvxY/LT+x8Gho/8VPO/yTZ+e0u87Pm1zEZ383mW2GZY/BezxDc6NWO1t06VLZNfSnp/p/K0aNfp+aPzNuRw5R116ayrCqwMXFiaaomJjRp1TFp8ExhUxN3QPhdne/g9Z/zNS/xHwuzvfwes/wCZqX+J38dWvHBnZ0D4XZ3v4PWf8zUv8R8Ls738HrP+ZqX+J38LxwLOgfC7O9/B6z/mal/iPhdne/g9Z/zNS/xO/heOBZ0D4XZ3v4PWf8zUv8R8Ls738HrP+ZqX+J38LxwLMC548nc7+drJe3ybhm5s8K2C+kvdm3dpV9OtkqS63W6yX/8AuadOn9nzMM/FTzv8k2fntLvN4B2Do3rV0p0Tgf6bJK4pove2jE9s/wB4mWFWHTVN5aP/ABU87/JNn57S7x8VPO/yTZ+e0u83gF/7edO/ix+Wn9kfBpaP/FTzv8k2fntLvHxU87/JNn57S7zeAPt507+LH5af2Pg0tH/ip53+SbPz2l3j4qed/kmz89pd5vAH286d/Fj8tP7HwaWj/wAVPO/yTZ+e0u8yhmSzf538zscZjHISzxfdeFv/APtqlb7FsWyf/uz67Tsn/GjR+3S2QFPL+t3S3SeT1ZLlWJE0VWvGjTGqYmO2IidcJjDppm8OgfC7O9/B6z/mal/iPhdne/g9Z/zNS/xO/jrl44M7OgfC7O9/B6z/AJmpf4kuK5cZ2LHC7y+ucz9pLSt7epVqRhlLSjGEsssYx8GxfugySnxCyoYlYXOHXUJo0bqjPQqQljojrZpYwjoj9kSJjgWY5wDL3Ori2BYbitlmgtZre8tKNxSmjlLShGMk8kJpYxhsXg8EYL/hdne/g9Z/zNS/xO54RhdpgeE2WC2EJoW2H29O1owmm0xhTklhLLpj+2OiEFhMxwLOgfC7O9/B6z/mal/iPhdne/g9Z/zNS/xO/heOBZq3nlzS5387eU9rlHDI2zwra1hJZbDuvSr67W1Kk+u12iXR9Jo0aP2fP4XQ/ip53+SbPz2l3m7800JYRmmjCEIQ0xjH9jr1lnFyCxS0xC9wfLLBsTpYTQmur3aF7TupqFKWEYxmmlpRmmh4JY/s8OjwOzZH1x6YyHApybJ8SIopi0Ro0z6xdhOFTM3lqD8VPO/yTZ+e0u8fFTzv8k2fntLvN1sKxSxxvDLTGcMr7NZ31CS5t6mtjLr6c8sJpY6JoQjDTCMPBGEIqln7edO/ix+Wn9kfBpaP/FTzv8k2fntLvHxU87/JNn57S7zeAPt507+LH5af2Pg0tH/ip53+SbPz2l3j4qed/kmz89pd5ubDKPBZso5skoXn/wBWlsoYhG32OfwW8Z9ZCfXaNb+l4NGnT/xofTPt507+LH5af2Pg0NH/AIqed/kmz89pd5nnNlb53s3WRGG5G/6YWeIbn7N/6n4QUqWv19aep+hsc2jRr9Hzx+bSzOPm9KdZukumcGMDLa4qpib2tEdtpjwiPCZZU4cUzeHQPhdne/g9Z/zNS/xHwuzvfwes/wCZqX+J38fCvHBlZ0D4XZ3v4PWf8zUv8R8Ls738HrP+ZqX+J38LxwLOgfC7O9/B6z/mal/iPhdne/g9Z/zNS/xO/heOBZ0D4XZ3v4PWf8zUv8R8Ls738HrP+ZqX+J38LxwLNMsqNTbnfykymxfKLcCzt91L64vdh3QpT7HstSafW67TDTo12jTohp0fM+Z8VPO/yTZ+e0u83gHbMPrz05hURRRixaItH8tPh/7OP4VLR/4qed/kmz89pd4+Knnf5Js/PaXebwDP7edO/ix+Wn9j4NLR/wCKnnf5Js/PaXePip53+SbPz2l3m8Afbzp38WPy0/sfBpaP/FTzv8k2fntLvHxU87/JNn57S7zeAPt507+LH5af2Pg0tIJNSrnfknlm3Js46Iwj49S7zaD4XZ3v4PWf8zUv8Tv4+P0r0/l3Teh/rqoq0L27IjXa+q3CGVNEU6nQPhdne/g9Z/zNS/xHwuzvfwes/wCZqX+J38fIvHBlZ0D4XZ3v4PWf8zUv8T40ucjOfNljUydhmittvSYZJexk+ElPRsUas0kI6dh0addLHwMsPmS5PYbLlLPlXCWpt+pYy4dGbX/J2GWpNUhDW/v100fCRVHAs6n8Ls738HrP+ZqX+I+F2d7+D1n/ADNS/wATv4XjgWdA+F2d7+D1n/M1L/E+TlbiGd7KnJbF8mv9KLO23Vsa9ns3wjpT7HskkZddrdjhp0adOjTD7WVRnhYs4NcYlGuJvH94LNH/AIqed/kmz89pd4+Knnf5Js/PaXebf0s4ub6vjPwdoZdZPVMW2aNvtCTE6EbjZYR0Rk2OE2u10Iwj4NGnwOwu2fbzp78WPy0/s4/g0NH/AIqed/kmz89pd4+Knnf5Js/PaXebwPmYLlHguUM2ISYPebYjhd7Uw+7hsc8mx3EmjXSfKhDTo10PDDTDw/Ofbzp38WPy0/sfBoaZfFTzv8k2fntLvHxU87/JNn57S7zeAPt507+LH5af2Pg0tH/ip53+SbPz2l3j4qed/kmz89pd5vAH286d/Fj8tP7HwaWpWa/Mbnfzb5bWGWHwVs8R2lLWl2vupSo6/X0ppP0vlaNGu0/N+xnb4XZ3v4PWf8zUv8Tv4+D0n0vlXTGNGPlk6VURa9ojsvM+FuMs6aIpi0OgfC7O9/B6z/mal/iPhdne/g9Z/wAzUv8AE7+PnXjgmzoHwuzvfwes/wCZqX+I+F2d7+D1n/M1L/E7+F44FnQPhdne/g9Z/wAzUv8AEfC7O9/B6z/mal/id/C8cCzoHwuzvfwes/5mpf4mP882S+d/O5k9Z4DDN3Z4VtS9hebLu5Sr67RJPJrdbrJdH6enTp/Z8zP4s5HluLkGPTlOT9ldPbE6/XsRNN4tLR/4qed/kmz89pd4+Knnf5Js/PaXebwDs3286d/Fj8tP7MPg0tH/AIqed/kmz89pd4+Knnf5Js/PaXebwB9vOnfxY/LT+x8Glo/8VPO/yTZ+e0u8fFTzv8k2fntLvN4A+3nTv4sflp/Y+DS0f+Knnf5Js/PaXePip53+SbPz2l3m8Afbzp38WPy0/sfBpa55k8hc7+Z6hi9GOQVni+6s9CbTu1SobHscJ4fVm06df/x8zJnwuzvfwdtP5mpf4mQB1vL8vx+ksoqyrKZvXVa86tURGqOzVDOKdGLQx/8AC7O9/B20/mal/iPhdne/g7afzNS/xMgCpeOCbMV5U5w86WBZMYvjeI5oLWS0w+wuLqvNLlJSmjLTp05ppowhClpj4IR8C+0yzzt17WjXp5nrSMlSnLPLH4TUvmjDTD/7Tu2P4LY5S4FiWTmKSzzWeK2layuISTa2aNKrJGSbRH9kdE0fCrt6FO2oU7alp1lKSEkumPh0QhogaUWtYs6H8Ls738HbT+ZqX+I+F2d7+Dtp/M1L/EyAF44FmP8A4XZ3v4O2n8zUv8TC+eDNBnfzr5V08poZHWeF7HZ07TYN1qVfTrZp5tdrtEvz6/5tH7G1Av8ARvSmU9EY/wDqMknRrta9r9k/3vCKqYqi0tH/AIqmeDkiz89pd4+Kpng5Is/PaXebqWeMYTiNjHFMPxS0urOWM8I3FGvLPShGSMYT/KhHR8mMIwj4fBGEdLlsb+xxSzo4jhl7Qu7S5khUo16FSFSnUkj4YTSzS6YRhH98HYPt509+LH5af2YfBoaTfFUzwckWfntLvHxVM8HJFn57S7zeB8zFso8FwO7wywxS82CvjN1tOyk2OebZa2smn1umWEYS/Jkmjpm0Q8Hzn286d/Fj8tP7HwaGmXxVM8HJFn57S7x8VTPByRZ+e0u83OyiyiwbJPBrnKDKC82rh9pCWNatsc8+thNNCWHyZIRmj4ZoQ8EP2vowjCaEJofNGGmB9vOnvxY/LT+x8GhpB8VTPByRZ+e0u8fFUzwckWfntLvN4A+3nTv4sflp/Y+DSw5m6lzv5A5F4Zkh/pdZ3250k8m2PhDSpbJrqk0+nW7HNo/S0fPH5nY/hdne/g7afzNS/wATIA6rj5RXlOLVjYvbVVMzP95m8uSItFmP/hdne/g7afzNS/xHwuzvfwdtP5mpf4mQBxXjgWY/+F2d7+Dtp/M1L/EfC7O9/B20/mal/iZAC8cCzH/wuzvfwdtP5mpf4j4XZ3v4O2n8zUv8TIAXjgWY/wDhdne/g7afzNS/xNbsf1NGeDHMdxHGtwbOhuhd1rrYt0KU2s2SeM2t06YadGnRp0Qboj6vRXTmW9C1VV5FVFM1dk9kTq/vdjVRFWto/wDFUzwckWfntLvHxVM8HJFn57S7zeAfa+3nTv4sflp/Zj8Glo/8VTPByRZ+e0u8fFUzwckWfntLvN4A+3nTv4sflp/Y+DQ0f+Kpng5Is/PaXePiqZ4OSLPz2l3m8Afbzp38WPy0/sfBoaP/ABVM8HJFn57S7zls9S5ngtLuhdbjWc+w1Jamt29Shp0R06NOlu2Inr307MWnFj8tP7HwaWP/AIXZ3v4O2n8zUv8AEfC7O9/B20/mal/iZAHUbxwclmP/AIXZ3v4O2n8zUv8AEfC7O9/B20/mal/iZAC8cCzE1jnIzn3WVeL4DRzQ20bywtLO4ryxykpwhLJWmrQkjCOxaI6din+zR/y+z8Ls738HbT+ZqX+J220yew2yygxHKahLUhfYpb21rcRjPpljToRqxp6IfsjprT6f3+D9z6ZNUT4FmP8A4XZ3v4O2n8zUv8R8Ls738HbT+ZqX+JkALxwLMS5a3ed/LDJPFsl/9KbO03Utalts/wAIqVTY9dDRrtbscNOj92mDXn4qmeDkiz89pd5vA+DjuX2QmS13LYZTZa4DhF1PJCrLQv8AEqNvUmkjGMITQlnmhGMNMIw0/wDEX2+iusfSPQ2HVhZFXFMVTeeyJ7dXjEsaqIq1tPfiqZ4OSLPz2l3j4qmeDkiz89pd5u3a3drf2tG9sbmlcW9xJLVpVqU8J5Kkk0NMJpZoeCMIw8MIwRZR5RYNklgl5lHlBebVw6wp7LcVtjnn1kumENOtkhGaPhjD5oRfU+3nT34sflp/Zj8Ghpj8VTPByRZ+e0u8fFUzwckWfntLvN3aNWncUZK9KbXSVJYTyx0aNMIw0wfs+3nTv4sflp/Y+DQ0f+Kpng5Is/PaXePiqZ4OSLPz2l3m8Dr+FZw8gMexOGC4Hlzk/iOIR12i0tMToVq3yf0vkSzRm8GiOnweA+3nT34sflp/Y+DQ0/8AiqZ4OSLPz2l3nb81WZPO/myyytsrfglZ4ltelVpbX3VpUddr5Yy6dd8rRo0/ubYjgynrp0zlmDXk+NixNNUTExo06p16oTGFTE3hj/4XZ3v4O2n8zUv8R8Ls738HbT+ZqX+JkAdXvHBnZj/4XZ3v4O2n8zUv8R8Ls738HbT+ZqX+JkALxwLMf/C7O9/B20/mal/iPhdne/g7afzNS/xMgBeOBZj/AOF2d7+Dtp/M1L/EfC7O9/B20/mal/iZAC8cCzXzPRklnfzvYNYYRDN7Z4TtG6jc7Ju5Sr6/TJGXW6NbLo+fTp0sRfFUzwckWfntLvN4B2Ho7rX0r0VgRk2SYkU0Rfs0YnX/AHiZYTh01TeWj/xVM8HJFn57S7x8VTPByRZ+e0u83gF77edO/ix+Wn9kfBoaP/FUzwckWfntLvHxVM8HJFn57S7zeAPt507+LH5af2Pg0NH/AIqmeDkiz89pd4+Kpng5Is/PaXebwB9vOnfxY/LT+x8Glo/8VTPByRZ+e0u8yxmVyLzv5n7DFLGOb+zxbdKtTq67dulQ2PWyxho0a2bTp0/8NiBS6Q62dK9KZPOS5ViRVRNrxo0xqm8dsREpjDppm8Mf/C7O9/B20/mal/iPhdne/g7afzNS/wATIA67eODOzH/wuzvfwdtP5mpf4nx8sc5Gc/J3Jq/xrFM0NtTtbWnCerNLlJTmjCEZoQ+aFLw+GMGWHzMpcnsNyrwO7yexeWpNZ3skJKsKc+tmjCEYR8Ef2eGECKoidRZ1L4XZ3v4O2n8zUv8AEfC7O9/B20/mal/iZAC8cCzH/wALs738HbT+ZqX+I+F2d7+Dtp/M1L/EyAF44FmqedvM1nfzpZXTZU/BCzwzTbU7fYN1qVb9DT4ddol+fT82h0v4qmeDkiz89pd5vA+Zj2VGTWSttTvcp8osMwe3qz7HTq393Tt5J59EY62E08YQjHRCMdH/AA7PkvXPpnIsGnJ8DEiKaYtEaNM9kf3i7CcKmZvLTL4qmeDkiz89pd4+Kpng5Is/PaXebfX2cLImwyYjlnPlLZXGBwqSUtvWc+2qUZ5qkKcIQjS12n5cYQ8Hzft0OxLH286e/Fj8tP7I+DQ0f+Kpng5Is/PaXePiqZ4OSLPz2l3m8Afbzp38WPy0/sfBoaP/ABVM8HJFn57S7x8VTPByRZ+e0u83LwXKfA8obrFLPB77bFbBruNjfS7FPJsVeEsJoyaZoQhN4JoR0y6YeH531T7edPfix+Wn9j4NDR/4qmeDkiz89pd5sDkDUzv5EZHYVkn/AKWWd7uZQ2HbHwhpU9k8MY6dbscdHz/viy+PmdKdZekemcKMHLa4qpibx2RHbq8Ijiypw4p7YY/+F2d7+Dtp/M1L/EfC7O9/B20/mal/iZAHw7xwZWY/+F2d7+Dtp/M1L/EfC7O9/B20/mal/iZAC8cCzH/wuzvfwdtP5mpf4j4XZ3v4O2n8zUv8TIAXjgWY/wDhdne/g7afzNS/xHwuzvfwdtP5mpf4mQAvHAs0qxfUx54MUxW9xPcOzpbcuKlfWbfpTa3XzRm0adMNOjT8+hJ8VTPByRZ+e0u83gHbaevXTlERTGLFo/8A80/s4/hUtH/iqZ4OSLPz2l3j4qmeDkiz89pd5vAMvt507+LH5af2Pg0NH/iqZ4OSLPz2l3j4qmeDkiz89pd5vAH286d/Fj8tP7HwaGj/AMVTPByRZ+e0u8fFUzwckWfntLvN4A+3nTv4sflp/Y+DS0pwvUw54MMxOzxHcSzqbUr06+s2/ShrtbNCOjTp8GnQ2W+F2d7+Dtp/M1L/ABMgD43SvTuW9NTTVltUVTTe3ZEa9eq3BlTRFOpj/wCF2d7+Dtp/M1L/ABHwuzvfwdtP5mpf4mQB8m8cGVmP/hdne/g7afzNS/xKc3+WGO5SY7lLhWUOSsmB3eD1bWSaSTEJbqFTZKOvh8qWSWENENb+/wCf/h3d8zD8nsNwzGMWxy1lqQusZnoz3UZp9MsY0qcKcmiH7PkwgXixZ9MBikAAAAAAAAAAAAAAAAAAAAAAY1zmyW2J5d5A5M49CnUwLELu8q17etDTSurqjRhPb054fNNCEdfPCWOmEYyQ8HggyU+ZlDk3gWVeF1MGyiwyjfWlSMJtZUh4ZJ4fozyTQ0TSTw+eE8sYTQj4YRhFMdg+DnSx6bIvJHEstcNw6xqYtaUZLW3r3NPwU4Va0kny5oaJtjhNNCeMsIw0639nzuu4ni+WObrKPJu1xDK2+yrtMehdULmjd2lrSqUalG3mrQq0I29KnokjGSMsZZ9f4JpdEYRhHT2+wzd5JWFK8oz2NziMt/Qja144viFxiU01CP6VKE11UqRlkjHRGMsIwhGMIRjCOiD+ZPZusk8mL2TEcLs7ypc0aO1qFW+xK5vZrel4NNOjG4qT7FLHRDTCTWwjrZdOnRDRN4QxtHK7L+wza4Rnjq5YT31S/qWdzWwGSzt9oxoXNWWTYKU0tPbEKksKkuiaarNpnljpl0R0Q+FgeU2OTZ38rc3mB4v8Hp8Xylmu6uLVKMk8alOlaW+utbWFSWanNXmhHTHXQjrZNMYQmj82XrLNVkLh+IUcQtMHrSwtrmN5Qs439xNY0K8YxjslO0mqRoU5oRmmjCMtOEYRjGMNEfC/eJZr8hcXoYlQxDAoVIYrf08VuZ4XFaSptuSWWWStTnlnhNSnhCSWEI04y/t/fHTN4LMbZV5xMu7G2y5p4Xj8lCvhOVOE4Xh9SpZ0qktGhXhb7JLNLohr4RjUnjHTHXeHwRl8GizHcvMrs2mN5WYbf4/Vylo4fkpDKCzmv7ehRmo15as1KNOMbenThNTjHWx8MNdDRGGujp0sgXGbTIq6p39K5weapLil7bYjdxmu60Y1bmhrNiqRjr9MIw2OTwQ8EdHhhHTHTTiuSeC3V/fZRwwO2vsWuMLnwuMtzWmhRr2+ujPsM8NE0sJYzR8M2sjHRH9sPAi8FpdBubrL7JTKTIC2vs5NfGKWUV7PQxK2r2NnJLNotalTTbxp0pZpaeuhDTCaM836HyoeHXZcYUwHNpXuMtMlsRw/ILFsmcMyYmqV5p8ZxqW/qTaaM1KS2tJYXFfYqUNdrpvDThHWyQ1sdHye+WmaXN9Y0cPoWuT+sp4VSvaNpDbdeOxyXenbEPDP4dfpj8+nR/7dBNiHbxDgWCYXk1g1lgGC2u1rDD6MtvbUdfNPrKcsNEsNdNGM0fB+2MYxXMUgAAAAAAAAAAAAAAAAAAAAAAADXmhaZQZTWednITBMjbjEI43lJc20MRrVraSxtJp6NCGvqQmqbNGMmjXw1lKbwwl0R0+GGwz5mD5OYLgFbErjCLPYKmL3k1/eR2SebZa80sssZ/lRjrfBLLDRDRDwfMmJshhPLfOLlLkzYX+KZJY7lJiltklcWeH31TaNhLhU1SSanTrUqs9eMLurVjpjpnoRjLLGaSGjTCaMfo5185OUGGfCPEsh8WyirTZJ29OreU7Sww/cyhUhCFSNK5qXMYVqs00kfDtabTJLNL4Nd8/ecZzNZucfr39bFsDr1pMTrwu7u3hiV1JbVLj5P/m2CWpClCp8mHy4Swm+fw+GOn947mgzfZS3GI3GM4LXrQxeWWW/oSYjdUre6jLJCSWepQkqQpzTwhCXRPGXXQjLLGEYRhCMMrwWl1SONZcZXZf45geF5cXWA4bZZP4fiVvJa2NrVqS3FaFXTpmrU54Rk+TDTLo0x0Q1s0vh13aM3WVmM5W5p8KytuqdObFbvDI1poU5dEs9eWE0NMJf2a6aXTo/50Pu2OSOT2G4pc41ZYfsd5eWdCwrVdlnjr6FHXbHJojNoho183hhDTHT4Yxc+T2T2D5KYLaZPYBZ7Vw+xk2OhR2SafWS6Yx0a6eMZo+GMfnjFjMwOlZkcOwO/wA1GF3s1G3v6uUFrG7xmtVkhPNeXdTTCvs2u066Ou10kYTfNCXW+CEIQcNC6ysy0yryqwfCcs7jJiyyYqUbC1o2Fpa1J6tSehLVjVrbPSqfI+XCWWWTWeCWbTGPg0ffuc1WQ9zfXV/DDbu2jf1Y17y2s8TurW0uqkf0pq1tSqS0asZoeCbXyR18PBNpcuN5tMjsoL6bEr3D7qhc1aELWvUsMRubHbFGHglp1oW9SSFWWEIxhCE+uhCEYwh4IxTeLj8ZrMrMQy3yBwnKbFrWlQvLunPCtLSljCnNNJUmkjPJCMYxhLNrddCGmPgj88fndrdYxHNnkNis8s93k9RhCTCauBySUalSjJJY1NGvoyySTQllh4IaIwhpho8EYKsIyIyXwLFZcbwrDNgvZcOoYTCrs1SbRaUY6adPRNNGHg0/paNdH9sYomyX3QEAAAAAAAAAAAAAAAAAAAAAAAADG+eealc/BDAcVnlhgeM5RULPFJJ9OsrybHUnp0Z//wByerJThGEfBH5o+CMYPvZxMOw/4CY9cbQt9ls8Dv6dtPsUuuoyTUJoTSyR0aZYRhLLphD59EP3Pu4zguEZRYZXwbHcNtr+xupdbWt7inCenPDTphphH90YQjCP7IwhGD4VlmxyPsqVxR2viV5Lc2tSyjuhjF5exp0KkutnkpRr1Z40tdDRCMZNbGOiGn5oJiYGNsisUyvySs81MlfKuviWHZTWcljXw2ezoU6NvCFlstKejNLJsumGx6I6+pPCbXRjDW+CEP1Nlll9WzW3WeylljNJPSjVvKWT8tpbzWG15Ksae15p409sRqxhLHTNCrCGvj+johrY5UhkRkvCngFKGGfJyXjCOFQ2ap/6eMKUaUP/AHfL+RGMPl6f3/P4Xz45qshY4lPie49aGyXW3p7OF/cQsZrjTCOyxs9k2vGfXQhNro09Ouhrv0vCm8Is+FgeK5XZe5UZQ7Vyqr5P2OTl5SsqFjbWlCpPcTxoU6009zGtJNNrIxqa2EtKNOOiE3ytOiMIKeMZb5W0cscosOy4q4FTybv7uwscPoWltVoz7Vl0xnu41ac1SOvj+ynPT0SaNEdPyndMUzd5JYxjc+UN3Y3VO+rSU6dxPaYhc2sl1JJp1ktenSqSyV4QhGMNFSE3gjo+bwOHF81+ROOYlc4pf4XcQq38JIX1O3xC5t7e91vghtihSqS0q/g+THZJZtMvyY6YeAvAxfhGXtCvlxJnFx6rTwWWvm0oYhcTz0Z6sltNPc6dOsh8qeEJow0Sw8MfBD54vs5A5bZXzZybbJbG58pamHYvgdTFLaGUNth1G5pz06skNMkLKMIyyTS1PDJWlhPCMsP+YQyDiWQGR+MXV1eYlgdGvUvcLjgteEZ54STWWu12xayEdbDwx0wjCEJofsi+daZoMgLO6q38uE3dxd1rCthdS5u8Uu7mtNaVYQhPRjUq1Zptb4PBDT8nTHW6NMdK8FpdyHS6+ZzNxc2VbD62Tmut7jC7fBqkm3K8NdZ0J4T0qemE+mGtmhCOu/Sj+2MXcpJJacktOSGiWWEIQh/wxS/QAAAAAAAAAAAAAAAAAAAAAAAAANccGwvKPLXIvLHIDBsk7mMuIZY4jHduvXtpbSz1t3CeapCXZI141JYS/J0UtGujD5UIaYw+tlRnQyiw/EqeUWTGLZR4hgtrlDbYPcz1LCwp4RUhNVlo1ack08YXs9SWab6WWM1OM8sYQhrdOjMuBZOYLk1RurfBLPa1O9vK1/Xhsk8+vr1ZtdUn+VGOjTHw6IeCH7IQdcuszObm9uJ7i6wKvUlnvoYnC3jiV1tandwqQqbNTobJsVOeM0NMZpJYRjpmhHTCaaEc9KEWfOycxDK3LjKPKK9pZXVcHsMnsZmwm3w21taFSW42KEs09S5mqyTVI6/X6JYU5qeiWEI6YxjpY6yGylx67zl5TZucFxmOT0tzlZiWJXGIz0JJ6l5Tpwpwja2sKss1ONT5pp4xhGMsmiMIR0xjDM97m6ySvseqZS1LG6pX9eNKNzG2xC5t6V1Gn+hGvRp1JadfRDwf+SWbwaIfNDQ4b3NZkJiFtc211gWmF1iscbnqSXVanWkvo6NNenVlnhPSm+TD9CMsNGmGjRGKLwWY0yrzp5Q2WKy5SZL4plDfYJb5RW+EXMZ7Cwp4RPLNWlo1aVOM8YXs88s030skZqcZ5YwhDW6dH17zHst8o7TL3KbC8uZ8Bt8lbq7sLCypWltVo1Jralr56tzNVpzTx1802iEJJ6cJZZYfPHTF2i5zMZuLuvPWucDuKks17DEoUJsTutr07qFSFTZqdHZNjpzxmhpjNLLCMdM0I6YTTQj1XONkNVxm9x+lhOau+ucRxujLbwxGjjstDC6+mTWy1r232aSNSanrpo6I29bTCWXRNHTolmJg7XyqOcHOJlLc4Hk/he78avwVscavLrA6WF7Zr3FeEYaZoX00tOFKEZYxjCnJGMZow8MsIaJsq5AXOV93khhtfLzDqdlj2xxlvKMk0kYa6E0YQm/8c00sIzSwlmjCE0YQjGMHy7bNRkzPg2T9nitO5mxHAcNpYbTxGwvriwuJqcsksJpdlt55J4yRjLrtZGMYafDo0+FZe5sMhcRjJG7wGWbWYVWwSXW3FWSG0quiNSn8maHhmjDTGf8AS0/tRMxI7SPhYRkRkvgWKy43hWGbBey4dQwmFXZqk2i0ox006eiaaMPBp/S0a6P7YxfdYpAAAAAAAAAAAAAAAAAAAAAAAAAAYCzXX2cKlmivKWD5L5O3WHQrYvrbi5x6vQrxhtmvroxpS2c8sIwjp0Q2SOnRD5tPgnyYyuyrtMjM1+RGTFti8N0cmt0LmvhMtjG81tKWlLLJT29PLRhDTU0zRjCebRCEIQh4ZoZuwbJPAMn8Dmybwiw2DDp41ozUdlnm0xqzTTVPlTRjN4Zp5o/P4NPg0PmXObDIm5wfB8DjhFWjb5PyQp4XUtr24t7m0l1usjCncU55a0IRl8EYa/5Xg06dDPSi6LOjQyvy+s8nsMyeyunyhscqMQxG5pWFDCrXDq2JX9lS0RlrVIzTT2VCMITy7JGMYS+DRLrYxhB1iwyrx7K+bIP4R1a+6GFZe32Ez1qtOhJXmhStq+tmqS0YzUdkhCaEJtZ8iMYR0Q0MwXmbHI2+tMPtKtje05sLqVatrdW+KXVC7knqQjCrNG5p1Ja08Z9PyozTx10fDHTF+cLzVZAYJTs6WFZPSW0mH4nUxi2lkuKuineTyRknqQhGbw6ZYxhrY/J8OnRpLwWYGvMJxGzzMZ2K9XKjEb6EMpbu3hRuaVtCnGpC7oaa8djpSTa+P7YQmhJ+6WHzstYNieVuT+dLD8jsXyrr47Y4xgVfENFxaW9GNrcUatOWMKUaUksY05oVdEJakZ5oa2Hy4+F9+7zV5DX0Mbp3OFXE1HKKeFXEreXELmWhWqQmkm2SFKFSEkk8Y05NM8ksJo6PDGOmOn7NXJrBa2UFrlRVstOJ2VrUsqFfZJ/kUak0s08ut062OmMkvhjDT4PBFE1RJZ9MfCxzIjJfKTEaOK41hm2LqhZ3NhTqbNUk1tC4lhLWk0SzQhHXQhCGnRph+yMHHgmQOSWTmIW+K4NhO17q0wulgtGps9WfW2dObXSUtE00YR0R/wDdGGuj+2LFLsIAAAAAAAAAAAAAAAAAAAAAAAAADGtj/wDrFYt//CFp73VZKdYxzNvkrlBjnwlvqeK0MTjbS2c1zh+NXtjNNRlmjNCSba9WSE0ITTRj4YftTAxtLlBhWQWUecWzwXEK2G4NJVw2ShSw20hcTUsWuJZoVaNtR0azZp5YUptEdMsJ54TTQjDXQfPuc5mcHBcEzmYbd3mMUb/JzCLfFMNr4xb4dG8oxqyzwjLPCzjNbzy6aeul0ywm+VGE0I+Blyrm6yLq5Ly5G7g0qWEy1JK0tKhUnpTwrSzwnhWhVkmhUhV18ITRqa7XxjpjGMYxihpZoM3tK3xm3jglarDKG1ks8UqV8Qua1a7pS67WwqVZ6kZ4zQ10Ya7TrtGiGnRCEIZXhFnXcLxfLPKPOriOT8MsLnD8IwzBcMxDYLa0toz1a9WNTXwmnqU5owkmhJ4YQ0R8ENbNL4dPz8Cy9y0xShk9kPUxSWGVNPH7qwxy7ltqcf8A0ln/AOSpVhJrdbLssk9vLCOtho2bwaI6NGTrLJfAsLxi6yiscPjJiF3a0bOtVhVnjr6NHXbHJrYza2GjXzeGEIRjp8MYul5OZEYpiGVOV2cC/wALnyexLHrSTDMPp1pqdetbU5KetjXqQpVJqcZp54SR1ss8fk0pIRjCOmEIvAyU1cyTq4tTzc5v8TyiwaxpZM4RlTtiW+s7uatf7NNd1qdLXUZqcktKnstSEJ4y1Kk0Zfml8MdGx2SuT9rkpk1heTVlNCajhlpStZZoS63X6yWEIzaNMdEYxhGPz/tdfwnM5m+wSvZ1rHCr6aTDriN3aW1zi95c2tCvGM0dkkt6tWalLNCM00YRhLphGOmGiJExA7qOrUc2GQ1CrQrUsD1s9tjFXH6Uds1o62/qQjCer+n4dMIx+TH5P7oPqZM5MYHkfg9LAcnLHalhRnqVJKWyz1NE088Z5o66eMZvDNNGPz/tYpfVAAAAAAAAAAAAAAAAAAAAAAAAAAYrz11MTpY9m4qYNZ2t1ey5Sx2GjdXM1vSnjtSv4JqkslSMsNGnwwkmZUfCypyKyeyzp2UmP291PNhtxtq0q2t9XtKtGrrYy66WpQnknhHWzTQ+f9qY7JRLCtxlJjmRGT2c+8toU8IyupY3Y395JayyV7OnJczUZKewzTw/8mupyzRnmnpyTa+aPyYeCLuN7lZlRg2c6rZ5Y4vjOC4NdXtvbYFG3w6hXwu+lnhJLGnXrQkmrUq80808JddPSk+TLGGu8MJu1y5rshpcAvsmp8GqVrLFLiW6vo172vVr3NWWaWaWepXnnjVnjCMkujTPHRCEIfN4HNdZuskr3HJcoLyxuq1xJcS3ktGpiFzNaQuJYaJau1Y1Ng2SHzwm1mnT8rTp8LK8FnXc2eIZW5c2NHL6/wArqtva3V3cyUsDt7WhG1pUKdSelCSpPNJGvGt8jXRmhUllhNHRrNENEeuT5xcr/wDRbDsrZMZhHFa+UFKxq3EKFKOmjHE9gjJrdbrYf+P5OnRp/bp0+FkWzzdZJYdjlXKCwsbq3ua9xNeVKNLELmW0nuJoaJqsbWFTYIzx+eM2s06fDp0+F825zL5uLu5q3NxgdxNCrfwxSNvDE7uFtLdwnhPs8lCFXYpJ9dDTGaWWEY6ZoR8E0YRi8DFWdPF8osp8lMvrK9yju6NvgWV+HWdpToUbeENhmmtYwkmjNTjGOtnqRnhHTp0whCMYy/Jdvy4x7LLIrHbOOOZT5R2uSNrYQjPjtnhlpeRmvNdPNNG/kkoxmp0dbLJCE1GnTh8qOmeWOiMO83mbrI2/scdw67waFS3ykrwusTljXqwjWqwlllhPCMJtNOMIU5NEZIy6IywjDw+FNf5rcjcVko0sSt8UuadOjJQqU6uNXs0l1TlmjNLLcyxraLmGmMYf+aE/gjo+bwJ0oLO1055atOWpJPCeWeWE0JofNGEf2wfp+ZJJKcktOnJCWWWEISywhohCEP2QfpgkAAAAAAAAAAAAAAAAAAAAAAAAAAAAAAAAAAAAAAAAAAAAAAAAAAAAAAAAAAAAAAAAAAAAAAAAAAAAAAAAAAAAAAAAAAAAAAAAAAAAAAAAAAAAAAAAAAAAAAAAAAAAAAAAAAAAAAAAAAAAAAAAAAAAAAAAAAAAAAAAAABjyyxHKjOHlBjtHCMqLrJzBMn76bCpZ7G2oVLu8upJZY1ZpprinUkkpSxmhLCWWTXRjCMYzQholjMRcZDHWr3GccyXw20ta2C4xlbe62eNSrhtvb0Zo05Y+CepstWnT18YRlhGEkdM0ddGWSWXTCXpuLZ6r6piOQlTI/JO/wAXwrK2NeM82toU63/jpTzRpSQq16cJKkk0kdfr4a3RCMJYxiWuXZXHRMazv4HgtTEa82BY3eYVgleW2xbFrWlRmtbCrphr5Z4TVIVZ9ZCaWM8aUk8JdPhjphGEOXFM6uGWeJ4lh2FZOY5jsmC0qdXFLrDKVGajZwnk18JY7JVkmqT6zRPGWlLPNCEYeDTGEC0l3dh0WlncwS/w/J+4wLA8Zxa+ylst0rPDLWShLcy2sIQjNVqxq1ZKVOWEZpZfDU8M0YQl13h0cF9nryXw/A5MYuMLxrZ4YzTwC4w2W2kjeW17P+jTnl1+tjCMNEYTSTTSxhNCMIxh8y0l2QR1fCsvrK/ygqZLYjg2JYNidLDJMWmo32wRhsEak0kdE1GrUljGWMsNdojohCaXwx8Oj6GSOU9jlnk/a5S4ZbXVGzvoTzW+2acJJ56cJ4yy1NEIx+TNCGul0+GMsYRjCHzFh9gBAAAAAAAAAAAAAAAAAAAAAAAAAAAAAAAAAAAAAAAAAAAAAAAAAAAAAAAAAAAAAAAAAAAAAAAAAAAAAAAAAAAAAAAAAAAAAAAAAAAAAAAAAAAAAAAAAAAAAAAAAAAAAAAAAAAAAAAAAAAAAAAAAAAAAAAAAAAAAAAAAAAAAAAAAAAAAAAAAAAAAAAAAAAAAAAAAAAAAAAAAAAAAAAAAAAAAAAAAAAAAAAAAAAAAAAAAAAAAAAAAAAAAAAAAAAAAAAAAAAOgUclstsjsocYxLImXB8VwvH7qbELjD8UvKtnNaXc0sss89KtTo1tfJPCXTGSaSEYTeGE0dOiHfxMTYYpyvzdZYZVY9hWN43huSuUNvQsKtCtg+JVq8thaXU1TTLc06cadSW4mlpzRk+XLTjHRpljJrtEvzcn80GWeS2S+QFvY1cCvMWyNvr2vVoTXFW3tbilcQrSxhJPLSnmkjLCpLGENZGHgjDT80WaBOlOpFmG4ZlZrTKPGrqfITN/lDaY3iM+Iy4hjNrrrywmqx01Kes2CfbEksdM0umrSj4Yw8GjS5cYscosiJ8vb/J3GMl5sExDTfXta9u5qVxg1fa0sk8NikkmkrS6ySnPJJNPSj4dGmMIwiy++LiuRORmPYnQxrHMkcFxHELWEsKF3d2FKtWpQlm10utnmljNLojGMYaI+CPhNLiWYxze5HZX4fk3kHltk3RsKuI0MlqOE32G4pWqWslWjNCWrJPLVkp1Jqc8s/zyxkjCaE0YaZYwhFdc5o8ob2Sji1ze4bLi97lhZZS4lJJUqbBSpUJISQoUZoy66pNCSWX5U0smujGMdEvggy0I0izEmfrB7++rZMzZOXstvjeJ3dbAJfn0z2V1Sm2xN4PD/wCOWnLUhH5oaz/llLDMOs8Iw61wnD6MKNrZUZLehTh80lOSWEssP/0QhBxbg4Huz8ItxrHdXYdrbe2vJtjYdOnY9k0a7W6fDrdOhcX7LJ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Weight-MRP Correlation by Category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Correlation Variability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Pearson correlation coefficient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between `weightInGms` and `mrp` varies widely across categories, from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0.00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0.73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an average of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0.41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Correlation Categories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`Home &amp; Cleaning` (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0.73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), `Biscuits`, `Chocolates &amp; Candies`, `Ice Cream &amp; Desserts`, and `Packaged Food` show strong correlations.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Correlation Categories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`Paan Corner`, `Personal Care`, and others show minimal correlation, indicating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 pricing factors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more influential.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AIDAQEBAQAAAAAAAAAAAAQIBgcJBQECA//EAFkQAQAABAEDDgkICAYABgECBwABAgMEBQYHEQgSExU3VFV0dZOUstHSFCEzNTZyc7O0FhgxNFKRkrEiQVFXwsPE0xcjMlZhliRCU2JxwUOBRCWCofEmOHb/xAAcAQEAAgIDAQAAAAAAAAAAAAAAAQQDBwIGCAX/xABAEQEAAQECCQgIBAYDAQEAAAAAAQIDEQQGBxIxMjVRcgUTITRBcbGyFjNTc5LBwtEXgYKRIlJUYdLiFBUlI6L/2gAMAwEAAhEDEQA/AOq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xWrUrelPXr1ZKdKnLGeeeeaEJZZYQ0xjGMfohCDA6ufvM9RqTUp8vcOjGSMYRjLr5of/pGEuiP/wCiFqk7ivbZk8palvVmpzRktqcYyx0RjLNdUpZof/EZYxhH/iKhbYGKOJ+D4wYLXhWEWlVN1WbEU3dkRN83xO9htLSaJuhf/wDx/wAzn+/LD8NTun+P+Zz/AH5Yfhqd1QAds/DPk32tf/5/xY+fnc6S5L5aZKZa2tW8yVx60xKlQmhJVjRn0zU4x+jXSx8cNOiOjTDx6IvbUx1H9xXp50bqhJVmlp1sIrbJJCPim0VKcYaYf8f/AHFuvPrRnybyvzaZ16EksJMDx+GDYlPCTXTQsMSl8Hj/APpCvG2j/wAaGs8ZuRqOQuUJwSzqmqm6JiZ09O9ns6s+L24xU7JbLKXJHOnjmfrGL/8A/geX9LHbKlCPk4UsGhps5pYxjD/XSoXs+n6I66Xx/Q/rkbl5lPmryTyLzdWFlPZZS5S4Tc5a4/iM2SmJ5QQoVrq4181PwPD9bU101SrGXXz1JJZIUoQ0TxmhCHX3NZ67xzBbDErLBr7GLK3xDE9k8CtKtxJJWutjl11TY5Ix10+thHTHWwjoh44pyveCZ28ex7Gs1V/lpm3sMMxXE7jKC2uq2I4NcULu2ltKEY+EWUtxCStb068ssJtbPLGbWTQljGOjXR/jdZ489sM3ODZ5rW2yMlwDKHEsNpW2C1bG5je2lheXlKjTrT3cLjY6tXY6kJo04UZISxn/ANU2s0Thv2yxnB8Tur6xw3FrO7ucMqwoXtGhXlqT2tWMkJ4SVZYR0yTRlmlmhCbRHRNCP0RTVWqGO5z8lsqdUDlbkJcZL0rbAMXpYlXo4vaXFxPfRpYTbTzUZI0qtKFvDWy+KpHZdMZtGshCXTNkNvlTnKyn1ROR1zgWWFlh+TWN5DRxyOD3OHXFaGxTV7bXyza27kpxuP8AMjCStseiSWMZYyT6dILCDH84PoFlLyPee5nV3zGZcy5lM0NbJTEZa13C0ydw7KPJe10xmnu6d/JJJ4JT8XjjLfTRl0Q062W4pafEC1Ao7d5P3uTep81Q2AY3W21xChlJaRxGrohHwy6qUMPqV5tE0dGiepPPohGMIQhGEPFCDZ2afAsAlzzY5dZFZvKea+1wXJmFnjWTUaFta1sTrV54VLa92GzmntZ6UksteSWtLUmn101SSaEut8YWUFJMxOTOTmMZC5pLjNVm4vMKy1tMQtrvHspqOTNfDaU2HSzz+Fy1b+elTp3stWXW04U5J6umaaE2iGsjNLbzL/H7vJTIXKLKewtpbi5wjCru+o0ptOieelSmnlhHR49EYyg98aezb5l83ONZI4DlrlPglllJlZillbYpc5UXeiriUbipTlnjNb3cNFW3kljHRTkozSSySwhCWEPHp+T5d528r7/LG/zez5KYbhGR2IVsKkoYxYXF1cYtc29OWetoq0rilLaSaZoU5Yxp14+KM8YaNEsQ3ENDYBnvy8zmZY5HYPkDa4Dg+FZTZFU8rbi4xa0rXle1mjcS040JZKdalCfTCaMITaYaIw136UP0IxIZ+s4eG5N5xM4uNYbgVXAsi8fvsAscLs7K5mvcSqyVadKhNNWhUmhS/TqwhNLLQqRm0aZYQjoliG/b6+ssMsq+JYleULS0tac1avXr1IU6dKnLDTNPNNNohLLCEIxjGPihCD7aXdrf2tG/sLmlc21zTlrUa1GeE8lSSaGmWaWaHijCMIwjCMPFGEVaMazq5w8o8lMvclMpsFucQw2tkRid9JjVHIfGcnaFpcSUppZrWpLiOuhWjNLPrpJ5JpY/oTwjJDxRehimdvGsis3WRuDZIZT4FSxejkZZ4lNhdTJfFMoLuvLLbyQlmqU8PnlmsqOmEJdnqQnlmjNGEIQ1kdcFjUHCMcwTKC1nvsAxixxK2p1qttPWs7iStJLWpzRkqU4zSRjCE0s0IyzS/TCMIwj41eMGy/zlZwc8+bHH8ncrLDCcnsqchq+OVMGr2FzcSSy7JZxqSzxluqclSt/mRhTrRpw2OGuhGSfXeKZkbnXyiuMHwvJTIbJXJTBsbylyyyiwyhUp2E8mH2lvY3NWaveVbenUlmr1p4Sy6ZYVKevqVIzRmlhCMIhYkV7y1z7Zx83eCZwsFxm0ybxTKrI7DMNxiwvbe1r22H31td3EaMJalvNWqVKM8k0k8I6K08IwjLNDR45GW5OZd5xsNzt2ebjL+pk3e0cewGvjmH1sHsq9tNZzUK1OSrb1Y1a1SFeGivT1tWWWlpjLNppy6YQgG1wAAAAAAAAAAAAAAAAAAAAAAAAAAAAAAAAAAAAAAAAAAAAAAAAAAAAAAAAAAAAAAAAAAAAAAAAAAAAAAAAAAAAAAAAAAAAAAAAAAAAAAAAAAAAAAAAAAAAAAAAAAAAAAAAAAAAAAAAAAAAAAAAAAAAAAAAAAAAAAAAAAAAAAAAAAAAAAAAAAAAAAAAAAAAAAAAAAAAAAAAAAAAAAAAAAAAAAAAAAAAAAAAAAAAAAAAAAAAAAAAAYDn3ycxfKzNPlBgWBWsbm+rU6NWlRl/1VNir06k0sv7ZoyyR0Q/XHRBQSpYX1GpNRrWdeSpJNGWaWanGEZYw+mEYfqi6cjumLWONeLuD14NzMV01VZ2m6Ym6Insm/RDFXZ583uYngt1var+CJ4Ldb2q/gi6djsn4oz/S/wD7/wBHDmP7qiakDJTHo5a3uVVXDq1LDKGH1LbwipJGWWpVnnkjCSWMf9UYQljGOj6PFp+mCzGcXIPA852ROL5B5RzXMmH4xbxoValrPCSvSjphGWpTmjCMJZ5ZoQmljGEdEYQ8TIx0Hl/lmvl7DZwyunN6IiIvv6I/v0X/ALM1FOZFzVmVOpxzf5XZrMns0OI3GL0cFyamtY2lW3uZJbqeFCSNOMs9SMkYRhUkmnlqaIQ10J5oQ0aXuZY5qcMypxrCcqcLyixvJbH8Ft6tla4ng09vskbSpo19vPTuaVahUpxmlkmhrqcZpZpIRljL49Obj4rkwqtmqwW9xbJPHMVxrGcRvskY3s1Ctd16dSN5PdUtjrTV4azRHTCMYwlpwpyS6dEssJYQlhX3KHN1Sxi0wTNbkDSzrRt7LKawvqWBY5hc9vgmT1C3vZK9WeW+jQkhcySSSzyUqULq5l0zy6yX9CWaS24DBo5oMmo2+X1tG+xPW5xp5p8UjstPTRjNaSWsdg/Q/R/QkhH9LX/paY/R4kO8zR4FhV/kvlZhuUWUWG3WRGDxwmSexp0bifEMPlhSmmt69KahUjU0xoSx/wAmWSppjGEsYadDYoDX9HORkbl/CvkZRwzLi3jjFvWtJqt3kVjNhSklmpzQmjGvc2ktKSOjTojPNCGnRDxxjofyuMw+Qd5UzfV72neXFXNtJLTwmpUqSaa0stGWnLC40SaJ4QjJTqQhDW6KlOWaH0aGxQGt8YzD5IY3gmXOA3WI4xJb5wMSpYpic1OtShPRqySUJYQoxjTjCWXRbyaYTQmj45vH9Gj2sezZ4HjuWeBZe+HYhh+L4Fb3FjCpZz05Zb20rSwhNb3EJpJtfThNCWpLCEZYyzw0wj44wjlwDG8gMicIzY5D4VkRglxe3GHYHbbBQqXMYVK88kIxj+lrJZYTR8cfolh/8PIw7O7kblDf0sApYHlrr76fwf8A8dkHjdtbx13ijCpVrWktKSX9sZ5oS/tizsBrTBsx9rkzLJhOS2cjLTB8l6VTXU8m7W7to2dGn4tNGlXnoTXlGlph4pKdxLCTTok1kuiEP6YzmRw2/wAYxrE8Dy4yqyZtspp5auO4dhFe2ltsRqayFOapGNahUq0J56cJZJp7epSmjCWE2nXw1zY4DDsJzV5KYDlfh2WGDU7izqYTk9LkzaWVKaWFrSspasKkuiXW67XQjLCGnXaNH6tPjQ6OZXImGSeVeRWIU73EMKyyxO7xXEaVxX1s0ta4mlmmhSnpwkmkhLNJLGWOnXQjDTros9AYBa5pZ58m8YyYylzlZYZS22L4XVwjZMSrWck9tb1JNZPGSFvb0pJ6kYaP8yrLUnho8UdE00JvIutTvk7PXjUwrLPKvBqN3gNpk5itCwuLaWXFLO2knkpbNPPQmqU54SVJ4RnoT0o6I/8AENG1gGssMzCZO4F8hauT2U+UOGXOQWGRwazuaM9rPPe2M2xa+hcwq0J5ZoTRoyRjNTlpzw8etml0vkup/wAkbfA6GFYdjOO2F9YY/e5SYbjFvXowvbC8uqtSetscZqUaU1OMKs8kadSnPLGSOiaE0YQi2cA1jfZgsmcayXykyfyjyjyhxe+ythbyYrjl1Vt5b6tTt54T0acsKdGShTkk0RhCWSjLCOummjpmmjNHKLrIDBrvL/Cs49S5vYYlg+FXWEUKUs8mwTUa9SlPPNNLrddGeEaMuiMJoQ0RjphHxaM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7lLlth2Tt9aYLSw+/xfGb+SarbYZh1OSavPSljCE9SaNSaSnTkhph+lUnlhGPihGMfEDIh5eAY1Wxq2qVbrAcTwi4oz7HUtb+nJCeWOiEYRhPSnnpTwjCMPHJPNCH0R0RhGEPUAAAGNYdll4fl9jOQ21ux7UWFpe+FbNp2XZ5qkNbrNb+jrdj+nXR06fohoe3iuKWOCYZd4zidfYbOxoT3NxU1sZtZTkljNNHRLCMY6IQj4oQjEEoeFDKDEb67wGtgGB7Y4Ji9Ge4r4l4TLR8Epxpwnox2KeGvqa/To0Q0Rl+mL3QAfJpoSwjNNGEIQhpjGP6gfRhdlnPtcWjG8wHJDKPFcEhV2Lbm1t6MbabRHRNPTpzVYXFaSEfFrqdKeE2iOt10GaF1wAxPK/LW9wDHcAyWwXBqGI4rlBUuNhlubyNrQpUqFPX1JpqktOpNp0RhCWWEkdMYx0xhoNIywa+o5xcqsYr5R/JHIShitDAMQ2qhCpi8Lavc3MsaeyxhJNSjJLTllnmjCaNTXTazRrYadMNgpuuAeVguIY5fXWKUsYye2so2t3GjY1fC5K3htDWwjCtrZYaaemMYw1s3j8Wn9b1UAP5XNxRtLerd3E+spUZJqk82iMdEsIaYx0Q8f0QRsCxvC8pcGssfwW68JsMQoy3FtW1k0mvpzQ0yx1s0ITQ8X6owhEE4AAAAAAAAAAAAAAAAAAAAAAAAAAAAAAAAAAAAAAAAAAAAAAAAAAAAAAAAAAAAAAAAAAAAAAAAAAAAAAAAAAAAAAAAAAAAAAAAAAAAAAAAAAAAAAAAAAAAAAAAAAAAAAAAAAAAAAAAAAAAAAAAAAAAAAAAAAAAAAAAAAAAAAAAAAAAAAAAAAAAAAAAAAAAAAAAAAAAAAAAAAAAAAAAAAAAAAAAAAAAAAAAAAAAAAAAAAAAAAAAAAAAAAABq7EsWscg87+I5R5X1oWGC49g9paWmLXE2ttKFehUqxnoVakf0aMZoVITSxmjCE0YRhCMY+JtETE3DUmc7KbJ/KnBMEvrLFIYlkZTx2lTyhurOMZ7SpabHPH9OrL+hUt4VI04VYwjGWEIRhNo0TQhg+VtLJ2GFZx62ayOHwyLjkdVhdwwnW7XRxTTNojS2P/ACtkhRhDX6z9smu8ehZMTFVyLmhsqMhck6FXNLgdLA7WWzv8VjWv5IU4QjfT7X1IzTV4/TVjNo0TRn066GmEdMI6GPZV5P4TeZY5W5PZVZSZJZNRoxt6GTcmK4HPVuLey2CWFKbCZpbmlCSaFWE/6NGSM2yQhp0/owWaCKri5XzHcXucjcpMvr+8tamUFWzySwOhcxqzT20K+metJUrVYy6ZqckIRmnn0aYwlhND/li+HYZhOJ4rl7ktg0uSOM4de5ETX0KGTWERoYZUvqc88JJ6UkatWnUqyxjo2STRHTCWEYQmlitWGcXK75NxyXjc5mI5BwweEnguI7NDD4U4U/DdrqeybJCTxbJrtGu136X7XlUKWSlbICwkwmNvDPNG8obLNPo29lv9nhs0av8A+XYNj1+nXf5WxaP/AC6FnQzi5XTGMkMmse/xvxfG8Gtr29w+rNUs61aEZo2tSXDqc8KlHT5OfXQh+nLomjohCMYwhCDa9Khi+VmZunbUrqafFMYyalklrTTa2M1eraw/SjH9WmabTpZoImS5rPILOhkLYZKYNk7iuLUMHxzD7S3sK+A3UYy4hTryU5Zdjkt/K1dPijLGSWaE0IwjCMYMHxOXN3Pd5dy51pbObK6N/cbTQv4QjfRtNb/4LazT/mf6tOjYf0tl12n9JYQTeXKy4xa4vdY3g+HZ5sfyWw+lHJSyhQnyuwya7sp739KF3rJo3FGnJcw009MY66fWx/R0Q06fYlyDwGTLTNDYY/LaZUVoYfick+JYhhkJat1Tp0pZ6EZ5Kuun/Q136OujGMI+P6YrBBnFyrOJZM5N4RmzzrXeFZP4bZV6eWEbKSrb2lOnPLby3VrGWlCMsIRhJCPjhL9EI/qZ3GbIGOcvKmTO7UsI4tJeW8cnJMVmhphZRoyayOHwm8eyRrQqa6NH/M18JdPj1rdYZxcrTlRPitOjnAjZ3Pg+HRy9tIY1VmtqlxSkw/wSjska1OnPJNNR06zZIQnl/Q12mOjSjZTZPYPZZrsub/JzLPJ7FcJv6uFyRs8mMOms8Mtq8tzJCaelGWvVk2WaXW6+Ek0Iw1skYw0xhGNnxOcXNH4rkTkzhWdO8yTwPJqxpYdjmRd1VvbCS3lmpXtxSuJYUqlSSMIwqVIRnj+nNpmjGPjjFkGpwkyTp5psDp5NU8KkuJLSjJi0tlLTlnlvYU4QnhXhJ49l+jTrv0vobQETVfFxcAOK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B5X45jl/l7gubrAcar4N4VYXOLX1/b0aNSvLRpzSU5KdOFaSenCM08+mMYyTeKXRDRp0wmIvGeDCc1mUuMY7h+M4VlDdS3eJZOYxcYRXu5aUtLwqFPWzU6sZZf0ZZppJ5ddCXRDTp0QhDxNc5PZ0Mpb7KDAbebODY3uUOI5Q3GGYrkjJJawpWFrTjVhPPLNLLs8JpJacJ9fNUmlnjNGEIfRCDNRe34AhIAAAAAAAAAAAAAAAAAAAAAAAAAAAAAAAAAAAAAAAAAAAAAAAAAAAAAAAAAAAAAAAAAAAAAAAAAAAAAAAAAAAAAAAAAAAAAAAAAAAAAAAAAAAAAAAAAAAAAAAAAAAAAAAAAAAAAAAAAAAAAAAAAAAAAAAAAAAAAAAAAAAAAAAAAAAAAAAAAAAAAAAAAAAAAAAAAAAAAAAAAAAAAAAAAAAAAAAAAAAAAAAAAAAAAAAAAAAAAAAAAAAAAAAAAAAAAAAAAAAAAAAAwnK7JPKGplhg2X2SG11fEMOtbjDrmyxCvPb0rm2qxlm8VWnTqTSTyTySxhpkmhGEZoeL6WbBHQNfZM5HZa5OUKdOnfYPVqY9il5ieUtSMa0Jqca0miSSzj/7Iwkl0zwhphLGOiEY6IY9YZpsr44FkzkFiEmTtDBsl8SoX9LFrStVje3EKFSM8ui3jShJRqVNOipPCtP8ATP4o67xbiE3ouHnUaE1zXupp7q4l1lbWywlqRhCENbLH6P8A9YvRRLHyt7xj+CRNPREkm18u+7vnom18u+7vnopYjOkuhE2vl33d89E2vl33d89FLDOkuhE2vl33dc9E2vl33d89FLDOkuhE2vl33d89E2vl33dc9FLDOkuhE2vl33dc9E2vl33dc9FLDOkuhE2vl33d89E2vl33d89FLDOkuhE2vl33dc9E2vl33dc9FLDOkuhE2vl33dc9E2vl33d89FLDOkuhE2vl33d89E2vl33d89FLDOkuhE2vl33dc9E2vl33dc9FLDOkuhE2vl33d89E2vl33d89FLDOkuhE2vl33d89E2vl33d89FLDOkuhE2vl33d89E2vl33d89FLDOkuhE2vl33d89E2vl33d89FLDOkuhE2vl33d89E2vl33d89FLDOkuhE2vl33d89E2vl33d89FLDOkuhE2vl33d89E2vl33d89FLDOkuhE2vl33d89FHmtIwv6dDwy61k1GeeP8Amx+mE0sP/uL00SfztS4vU60jlFUkxBtfLvu756JtfLvu756KWOOdJdCJtfLvu756JtfLvu756KWGdJdCJtfLvy756JtfLvu756KWGdJdCJtfLvu756JtfLvu756KWGdJdCJtfLvu756JtfLvy756KWGdJdCJtfLvu756JtfLvu756KWGdJdCJtfLvu756JtfLvu756KWGdJdCJtfLvy756JtfLvu756KWGdJdCJtfLvu756JtfLvu756KWGdJdCJtfLvu756JtfLvy756KWGdJdCJtfLvu756JtfLvu756KWGdJdCJtfLvu756JtfLvu756KWGdJdCJtfLvy756JtfLvu756KWGdJdCJtfLvu756JtfLvu756KWGdJdCJtfLvu756JtfLvu756KWGdJdCJtfLvu756JtfLvu756KWGdJdCJtfLvu656JtfLvu756KWGdJdCJtfLvu756L+N7Zxo2detJeXUJqdKaaH+dH6YQi9FGxLzddewn6sU0zN8ExFz8SWEJpJZo3d1pjCEfLRfdr5d93XPRSKXkpPVg/ZnSXQibXy77u+eibXy77u+eiliM6S6ETa+Xfd3z0Ta+Xfd1z0UsM6S6ETa+Xfd1z0Ta+Xfd3z0UsM6S6ETa+Xfd3z0Ta+Xfd3z0UsM6S6ETa+Xfd1z0Ta+Xfd1z0UsM6S6ETa+Xfd3z0Ta+Xfd3z0UsM6S6ETa+Xfd3z0Ta+Xfd1z0UsM6S6ETa+Xfd1z0Ta+Xfd3z0UsM6S6ETa+Xfd3z0Ta+Xfd3z0UsM6S6ETa+Xfd1z0Ta+Xfd1z0UsM6S6ETa+Xfd3z0Ta+Xfd1z0UsM6S6ETa+Xfd1z0Ta+Xfd1z0UsM6S6ETa+Xfd1z0Ta+Xfd1z0UsM6S6ETa+Xfd1z0Ta+Xfd1z0UsM6S6ETa+Xfd1z0Ta+Xfd1z0UsM6S6ETa+Xfd1z0Ta+Xfd1z0UsM6S6ETa+Xfd1z0Ta+Xfd1z0UsM6S6HmWVrGtTqTT3l1GMtapJD/Oj9EJowgkbXy77uueiYb5Ktxit14pblVVN5ERcibXy77uueibXy77uueiljjnSXQibXy77uueibXy77uueilhnSXQibXy77uueibXy77uueilhnSXQibXy77uueibXy77uueilhnSXQibXy77uueibXy77uueilhnSXQibXy77uueibXy77uueilhnSXQibXy77uueibXy77uueilhnSXQibXy77uueibXy77uueilhnSXQibXy77uueibXy77uueilhnSXQibXy77uueibXy77uueilhnSXQibXy77uueibXy77uueilhnSXQibXy77uueibXy77uueilhnSXQibXy77uueibXy77uueilhnSXQibXy77uueibXy77uueilhnSXQibXy77uueibXy77uueilhnSXQibXy77uueibXy77uueilhnSXQibXy77uueibXy77uueilhnSXQ8yW1jG/qUI3l1rJaMk8P86P0xmmh/8AUEja+Xfd1z0STztV4vT606W5TMwiIRNr5d93XPRNr5d93XPRSxxzpTdCJtfLvu656JtfLvu656KWGdJdCJtfLvu656JtfLvu656KWGdJdCJtfLvu656JtfLvu656KWGdJdCJtfLvu656JtfLvu656KWGdJdCJtfLvu656JtfLvu656KWGdJdCJtfLvu656JtfLvu656KWGdJdCJtfLvu656JtfLvu656KWGdJdCJtfLvu656JtfLvu656KWGdJdCJtfLvu656JtfLvu656KWGdJdCJtfLvu656JtfLvu656KWGdJdCJtfLvu656JtfLvu656KWGdJdCJtfLvu656JtfLvu656KWGdJdCJtfLvu656JtfLvu656KWGdJdCJtfLvu656JtfLvu656KWGdJdCJtfLvu656JtfLvu656KWGdJdCJtfLvu656JtfLvu656KWGdJdDzb+0jQtZqtO8uoTQjL/+aP65oQf32vl33dc9ExT6lP60nWglpvm4ui9E2vl33dc9E2vl33dc9FLEZ0l0Im18u+7rnom18u+7rnopYZ0l0Im18u+7rnom18u+7rnopYZ0l0Im18u+7rnom18u+7rnopYZ0l0Im18u+7rnom18u+7rnopYZ0l0Im18u+7rnom18u+7rnopYZ0l0Im18u+7rnom18u+7rnopYZ0l0Im18u+7rnom18u+7rnopYZ0l0Im18u+7rnom18u+7rnopYZ0l0Im18u+7rnom18u+7rnopYZ0l0Im18u+7rnom18u+7rnopYZ0l0Im18u+7rnom18u+7rnopYZ0l0Im18u+7rnom18u+7rnopYZ0l0Im18u+7rnom18u+7rnopYZ0l0Im18u+7rnom18u+7rnopYZ0l0Im18u+7rnom18u+7rnopYZ0l0Im18u+7rnom18u+7rnopYZ0l0Im18u+7rnov4WFpGvZ0qtS8uozTQ8f8AnR/a9JEwrzfR9X/7cs6bkXRebXy77uueibXy77uueiljjnSm6ETa+Xfd1z0Ta+Xfd1z0UsM6S6ETa+Xfd1z0Ta+Xfd1z0UsM6S6ETa+Xfd1z0Ta+Xfd1z0UsM6S6ETa+Xfd1z0Ta+Xfd1z0UsM6S6ETa+Xfd1z0Ta+Xfd1z0UsM6S6ETa+Xfd1z0Ta+Xfd1z0UsM6S6ETa+Xfd1z0Ta+Xfd1z0UsM6S6ETa+Xfd1z0Ta+Xfd1z0UsM6S6ETa+Xfd1z0Ta+Xfd1z0UsM6S6ETa+Xfd1z0Ta+Xfd1z0UsM6S6ETa+Xfd1z0Ta+Xfd1z0UsM6S6ETa+Xfd1z0Ta+Xfd1z0UsM6S6ETa+Xfd1z0Ta+Xfd1z0UsM6S6ETa+Xfd1z0Ta+Xfd1z0UsM6S6ETa+Xfd1z0Ta+Xfd1z0UsM6S6ETa+Xfd1z0Ta+Xfd1z0UsM6S6ETa+Xfd1z0X5spZqdzdUY1ak8sk0mt180Zow0ypqJbfXbz1pOqm+ZiS65LAcUgAAAAAAAAAAACJY+VveMfwSJaJY+VveMfwSOUaJROlLAcUgAAAAAAAAAAAAAAAAAAAAAAAAAAAAAAACJP52pcXqdaRLRJ/O1Li9TrSJhEpYCEgAAAAAAAAAAAAAAAAAAAAAAAAAAAAAAACNiXm669hP1YpKNiXm669hP1Ypp0widD+1LyUnqwft+KXkpPVg/aJTAAAAAAAAAAAAAAAAAAAAAAAAAAAAAAAAAACJhvkq3GK3XilomG+SrcYrdeKWmrSiNAAhIAAAAAAAAAAAAAAAAAAAAAAAAAAAAAAACJJ52q8Xp9adLRJPO1Xi9PrTpblUiABxSAAAAAAAAAAAAAAAAAAAAAAAAAAAAAAAAiYp9Rn9aTrQS0TFPqU/rSdaCWnsR2gCEgAAAAAAAAAAAAAAAAAAAAAAAAAAAAAAACJhXm+j6sfzilomFeb6Pq//aexHalgISAAAAAAAAAAAAAAAAAAAAAAAAAAAAAAAAIlt9evPWk6qWiW31289aTqwTGiUSlgISAAAAAAAAAAAAIlj5W94x/BIlolj5W94x/BI5RolE6UsBxSAAAAAAAAAAAAAAAAAAAAAAAAAAAAAAAAIk/nalxep1pEtEn87UuL1OtImESlgISAAAAAAAAAAAAAAAAAAAAAAAAAAAAAAAAI2Jebrr2E/Viko2Jebrr2E/VimnTCJ0P7UvJSerB+34peSk9WD9olMAAAAAAAAAAAAAAAAAAAAAAAAAAAAAAAAAAImG+SrcYrdeKWiYb5Ktxit14paatKI0ACEgAAAAAAAAAAAAAAAAAAAAAAAAAAAAAAAIknnarxen1p0tEk87VeL0+tOluVSIAHFIAAAAAAAAAAAAAAAAAAAAAAAAAAAAAAACJin1Gf1pOtBLRMU+pT+tJ1oJaexHaAISAAAAAAAAAAAAAAAAAAAAAAAAAAAAAAAAImFeb6Pqx/OKWiYV5vo+r/APaexHalgISAAAAAAAAAAAAAAAAAAAAAAAAAAAAAAAAIlt9evPWk6qWiW31289aTqpjRKJSwEJAAAAAAAAAAAAESx8re8Y/gkS0Sx8re8Y/gkco0SidKWA4pAAAAAAAAAAAAAAAAAAAAAAAAAAAAAAAAESfztS4vU60iWiT+dqXF6nWkTCJSwEJAAAAAAAAAAAAAAAAAAAAAAAAAAAAAAAAEbEvN117CfqxSUbEvN117CfqxTTphE6H9qXkpPVg/b8UvJSerB+0SmAAAAAAAAAAAAAAAAAAAAAAAAAAAAAAAAAAETDfJVuMVuvFLRMN8lW4xW68UtNWlEaABCQAAAAAAAAAAAAAAAAAAAAAAAAAAAAAAAESTztV4vT606WiSedqvF6fWnS3KpEADikAAAAAAAAAAAAAAAAAAAAAAAAAAAAAAABExT6jP60nWglomKfUp/Wk60EtPYjtAEJAAAAAAAAAAAAAAAAAAAAAAAAAAAAAAAAETCvN9H1Y/nFLRMK830fV/+09iO1LAQkAAAAAAAAAAAAAAAAAAAAAAAAAAAAAAAARLb69eetJ1UtEtvr1560nVTGiUSlgISAAAAAAAAAAAAIlj5W94x/BIlolj5W94x/BI5RolE6UsBxSAAAAAAAAAAAAAAAAAAAAAAAAAAAAAAAAIk/nalxep1pEtEn87UuL1OtImESlgISAAAAAAAAAAAAAAAAAAAAAAAAAAAAAAAAI2Jebrr2E/Viko2Jebrr2E/VimnTCJ0P7UvJSerB+34peSk9WD9olMAAAAAAAAAAAAAAAAAAAAAAAAAAAAAAAAAAImG+SrcYrdeKWiYb5Ktxit14paatKI0ACEgAAAAAAAAAAAAAAAAptlxqlc7OB5a5QYLh2M2klrh+KXdrQlmsaU0YU6dWaWWEYxhpj4oQ8bxPnU55eHLLoFLsd8ssnfK1tZ02lNVF0xE6Z7f0sXPUryCjfzqc8vDll0Cl2Hzqc8vDll0Cl2Mn4b8r/zWfxT/ijnqV5BRv51OeXhyy6BS7D51OeXhyy6BS7D8N+V/wCaz+Kf8TnqV5BRv51OeXhyy6BS7D51OeXhyy6BS7D8N+V/5rP4p/xOepXkFG/nU55eHLLoFLsPnU55eHLLoFLsPw35X/ms/in/ABOepXkFG/nU55eHLLoFLsPnU55eHLLoFLsPw35X/ms/in/E56leQUb+dTnl4csugUuw+dTnl4csugUuw/Dflf8Ams/in/E56leQVt1OuezODnFy7uMCypxK3r2dPDatzLJTtZKcdklqU5YR0yw0/RNHxLJOp8sckW/ImE/8XCZiarono6Y6e+IZKaoqi+ESTztV4vT606WiSedqvF6fWnS3zakwAOKQAAAAAAAAAAAAAAAAAAAAAAAAAAAAAAAETFPqM/rSdaCWiYp9Sn9aTrQS09iO0AQkAAAAAAAAAAAAAAAAAAAAAAAAAAAAAAAARMK830fVj+cUtEwrzfR9X/7T2I7UsBCQAAAAAAAAAAAAAAAAAAAAAAAAAAAAAAABEtvr1560nVS0S2+vXnrSdVMaJRKWAhIAAAAAAAAAAAAiWPlb3jH8EiWiWPlb3jH8EjlGiUTpSwHFIAAAAAAAAAAAAAAAAAAAAAAAAAAAAAAAAiT+dqXF6nWkS0SfztS4vU60iYRKWAhIAAAAAAAAAAAAAAAAAAAAAAAAAAAAAAAAjYl5uuvYT9WKSjYl5uuvYT9WKadMInQ/tS8lJ6sH7fil5KT1YP2iUwAAAAAAAAAAAAAAAAAAAAAAAAAAAAAAAAAAiYb5Ktxit14paJhvkq3GK3Xilpq0ojQAISAAAAAAAAAAAAAAAA5y5z90vK3l2/8AiJ2Msmzn7peVvLt/8ROxl6owDqtlw0+EKE6QBbQAAAAAAAAAA3lqPN1O85Fr++ornKY6jzdTvORa/vqK5zQuUPbU8NPzW7HVRJPO1Xi9PrTpaJJ52q8Xp9adLdIqZIAHFIAAAAAAAAAAAAAAAAAAAAAAAAAAAAAAACJin1Gf1pOtBLRMU+pT+tJ1oJaexHaAISAAAAAAAAAAAAAAAAAAAAAAAAAAAAAAAAImFeb6Pqx/OKWiYV5vo+r/APaexHalgISAAAAAAAAAAAAAAAAAAAAAAAAAAAAAAAAIlt9evPWk6qWiW31689aTqpjRKJSwEJAAAAAAAAGGZW5V47SyrwjIPJKbD6OKYlbV8Qr3d/b1Lija2tKMsunYpJ6cZ5p555ZYfpywhCE0fH4oRzNgGWGCZQ4fnBwPOJgGB1sap22H3OEX9jbVqNK42KpNJUkq041p5Kc2tnp6JoRnljom0w06NCYHoZv8rcVytwXE6GJUrO1xzBb+4wm82GWea3jcU9GtqyyzRhNrJpZpJtbGbTCEdGuj9Lw73G86WF5ZYBkr8oslcUq4lPPcXtKjk/cW81vYU/KVtfG9nhCMZoySSwjLHTNNp+iWL+mQuFZZZLTxuLvJaStVyuxy7xTFtZf0pdp6c8kNilj4v8+bRJJLNrI6ITRjGEYwhpj6GRmT2OUstcsMsMo7SNCpiFzRsMMljVln0YfQk/QmhrYx1uvqT1Zoyx0R+jTBOhDN0Sx8re8Y/gkS3m29nJXuLyeatXljCvo0SVZpYf6Jf1QiU6JJ0vSETa2lvi76TP2m1tLfF30mftLo3nSliJtbS3xd9Jn7Ta2lvi76TP2l0bzpSxE2tpb4u+kz9ptbS3xd9Jn7S6N50pYibW0t8XfSZ+02tpb4u+kz9pdG86UsRNraW+LvpM/abW0t8XfSZ+0ujedKWIm1tLfF30mftNraW+LvpM/aXRvOlLETa2lvi76TP2m1tLfF30mftLo3nSliJtbS3xd9Jn7Ta2lvi76TP2l0bzpSxE2tpb4u+kz9ptbS3xd9Jn7S6N50pYibW0t8XfSZ+02tpb4u+kz9pdG86UsRNraW+LvpM/abW0t8XfSZ+0ujedKWIm1tLfF30mftNraW+LvpM/aXRvOlLETa2lvi76TP2m1tLfF30mftLo3nSliJtbS3xd9Jn7Ta2lvi76TP2l0bzpSxE2tpb4u+kz9ptbS3xd9Jn7S6N50pYibW0t8XfSZ+02tpb4u+kz9pdG86UsRNraW+LvpM/abW0t8XfSZ+0ujedKWiT+dqXF6nWkNraW+LvpM/aizWFPbKnT2e50RoTx07PPp/1S/r0/8AKYiN5N71RE2tpb4u+kz9ptbS3xd9Jn7UXRvOlLETa2lvi76TP2m1tLfF30mftLo3nSliJtbS3xd9Jn7Ta2lvi76TP2l0bzpSxE2tpb4u+kz9ptbS3xd9Jn7S6N50pYibW0t8XfSZ+02tpb4u+kz9pdG86UsRNraW+LvpM/abW0t8XfSZ+0ujedKWIm1tLfF30mftNraW+LvpM/aXRvOlLETa2lvi76TP2m1tLfF30mftLo3nSliJtbS3xd9Jn7Ta2lvi76TP2l0bzpSxE2tpb4u+kz9ptbS3xd9Jn7S6N50pYibW0t8XfSZ+02tpb4u+kz9pdG86UsRNraW+LvpM/abW0t8XfSZ+0ujedKWIm1tLfF30mftNraW+LvpM/aXRvOlLETa2lvi76TP2m1tLfF30mftLo3nSliJtbS3xd9Jn7Ta2lvi76TP2l0bzpSxE2tpb4u+kz9ptbS3xd9Jn7S6N50pYibW0t8XfSZ+02tpb4u+kz9pdG86UtGxLzddewn6sX52tpb4u+kz9qPf4fSksbmeFe6jGWlPHRGvPGEfFH6YafGmmIvgm+56FLyUnqwftCp4dSjTlj4Rd/RD/APcT9r9bW0t8XfSZ+1F0bzpSxE2tpb4u+kz9ptbS3xd9Jn7S6N50pYibW0t8XfSZ+02tpb4u+kz9pdG86UsRNraW+LvpM/abW0t8XfSZ+0ujedKWIm1tLfF30mftNraW+LvpM/aXRvOlLETa2lvi76TP2m1tLfF30mftLo3nSliJtbS3xd9Jn7Ta2lvi76TP2l0bzpSxE2tpb4u+kz9ptbS3xd9Jn7S6N50pYibW0t8XfSZ+02tpb4u+kz9pdG86UsRNraW+LvpM/abW0t8XfSZ+0ujedKWIm1tLfF30mftNraW+LvpM/aXRvOlLETa2lvi76TP2m1tLfF30mftLo3nSliJtbS3xd9Jn7Ta2lvi76TP2l0bzpSxE2tpb4u+kz9ptbS3xd9Jn7S6N50pYibW0t8XfSZ+02tpb4u+kz9pdG86UsRNraW+LvpM/abW0t8XfSZ+0ujedKWIm1tLfF30mftNraW+LvpM/aXRvOlLETa2lvi76TP2m1tLfF30mftLo3nSYb5Ktxit14pbyrCwpz06sY17mGivVh4q88Ponj/ylbW0t8XfSZ+1NURfpIvuSxE2tpb4u+kz9ptbS3xd9Jn7UXRvOlLETa2lvi76TP2m1tLfF30mftLo3nSliJtbS3xd9Jn7Ta2lvi76TP2l0bzpSxE2tpb4u+kz9ptbS3xd9Jn7S6N50pYibW0t8XfSZ+02tpb4u+kz9pdG86UsRNraW+LvpM/abW0t8XfSZ+0ujedKWIm1tLfF30mftNraW+LvpM/aXRvOlLETa2lvi76TP2m1tLfF30mftLo3nSliJtbS3xd9Jn7Ta2lvi76TP2l0bzpc8M5+6Xlby7f8AxE7GWSZzJYSZyMq5IRjGEuOX0NMY6Y+Xn+mLG3qbAOq2XDT4QozpAFtAAAAAAAAAADeWo83U7zkWv76iucpbqQ6MtfOheSTT1JYbTV46ZJ4yx8rR/XBcfa2lvi76TP2tDZQ7v+6m/wDlp+a1Y6pJ52q8Xp9adLeVLYU9sqlPZ7nRChJHTs8+n/VN+vT/AMJW1tLfF30mftdIqiGSL0sRNraW+LvpM/abW0t8XfSZ+1F0b09KWIm1tLfF30mftNraW+LvpM/aXRvOlLETa2lvi76TP2m1tLfF30mftLo3nSliJtbS3xd9Jn7Ta2lvi76TP2l0bzpSxE2tpb4u+kz9ptbS3xd9Jn7S6N50pYibW0t8XfSZ+02tpb4u+kz9pdG86UsRNraW+LvpM/abW0t8XfSZ+0ujedKWIm1tLfF30mftNraW+LvpM/aXRvOlLETa2lvi76TP2m1tLfF30mftLo3nSliJtbS3xd9Jn7Ta2lvi76TP2l0bzpSxE2tpb4u+kz9ptbS3xd9Jn7S6N50pYibW0t8XfSZ+02tpb4u+kz9pdG86UsRNraW+LvpM/abW0t8XfSZ+0ujedKWIm1tLfF30mftNraW+LvpM/aXRvOlLETa2lvi76TP2m1tLfF30mftLo3nSliJtbS3xd9Jn7Ta2lvi76TP2l0bzpSxE2tpb4u+kz9ptbS3xd9Jn7S6N50mKfUZ/Wk60Et5eI2FOnaTzQr3MdEZfFNXnjD/VD/lJ2tpb4u+kz9qbouOm9LETa2lvi76TP2m1tLfF30mftRdG86UsRNraW+LvpM/abW0t8XfSZ+0ujedKWIm1tLfF30mftNraW+LvpM/aXRvOlLETa2lvi76TP2m1tLfF30mftLo3nSliJtbS3xd9Jn7Ta2lvi76TP2l0bzpSxE2tpb4u+kz9ptbS3xd9Jn7S6N50pYibW0t8XfSZ+02tpb4u+kz9pdG86UsRNraW+LvpM/abW0t8XfSZ+0ujedKWIm1tLfF30mftNraW+LvpM/aXRvOlLETa2lvi76TP2m1tLfF30mftLo3nSliJtbS3xd9Jn7Ta2lvi76TP2l0bzpSxE2tpb4u+kz9ptbS3xd9Jn7S6N50pYibW0t8XfSZ+02tpb4u+kz9pdG86UsRNraW+LvpM/abW0t8XfSZ+0ujedKWIm1tLfF30mftNraW+LvpM/aXRvOlLETa2lvi76TP2m1tLfF30mftLo3nSliJtbS3xd9Jn7Ta2lvi76TP2l0bzpS0TCvN9H1Y/nE2tpb4u+kz9qNh1hTqWVKeNe5hGMPolrzwh9P7NKbouR03vUETa2lvi76TP2m1tLfF30mftRdG9PSliJtbS3xd9Jn7Ta2lvi76TP2l0bzpSxE2tpb4u+kz9ptbS3xd9Jn7S6N50pYibW0t8XfSZ+02tpb4u+kz9pdG86UsRNraW+LvpM/abW0t8XfSZ+0ujedKWIm1tLfF30mftNraW+LvpM/aXRvOlLETa2lvi76TP2m1tLfF30mftLo3nSliJtbS3xd9Jn7Ta2lvi76TP2l0bzpSxE2tpb4u+kz9ptbS3xd9Jn7S6N50pYibW0t8XfSZ+02tpb4u+kz9pdG86UsRNraW+LvpM/abW0t8XfSZ+0ujedKWIm1tLfF30mftNraW+LvpM/aXRvOlLETa2lvi76TP2m1tLfF30mftLo3nSliJtbS3xd9Jn7Ta2lvi76TP2l0bzpSxE2tpb4u+kz9ptbS3xd9Jn7S6N50pYibW0t8XfSZ+02tpb4u+kz9pdG86UsRNraW+LvpM/abW0t8XfSZ+0ujedKWiW31689aTqm1tLfF30mftfiwpS0bq7pyzTzQhNJ455ozR/0/tiRddNx0pwDikAAAAAAAAAAAARLHyt7xj+CRLRLHyt7xj+CRyjRKJ0pYDikAAAAAAAAAAAAAAAAAAAAAAAAAAAAAAAARJ/O1Li9TrSJaJP52pcXqdaRMIlLAQkAAAAAAAAAAAAAAAAAAAAAAAAAAAAAAAARsS83XXsJ+rFJRsS83XXsJ+rFNOmETof2peSk9WD9vxS8lJ6sH7RKYAAAAAAAAAAAAAAAAAAAAAAAAAAAAAAAAAARMN8lW4xW68UtEw3yVbjFbrxS01aURoAEJAAAAAAAAAAAAAAAAc5c5+6Xlby7f8AxE7GWTZz90vK3l2/+InYy9UYB1Wy4afCFCdIAtoAAAAAAAAAAby1Hm6neci1/fUVzlMdR5up3nItf31Fc5oXKHtqeGn5rdjqoknnarxen1p0tEk87VeL0+tOlukVMkADikAAAAAAAAAAAAAAAAAAAAAAAAAAAAAAABExT6jP60nWglomKfUZ/Wk60EtPYjtAEJAAAAAAAAAAAAAAAAAAAAAAAAAAAAAAAAETCvN9H1Y/nFLRMK830fVj+cU9iO1LAQkAAAAAAAAAAAAAAAAAAAAAAAAAAAAAAAARLb69eetJ1UtEtvr1560nVTGiUSlgISAAAAAAAAAAAAIlj5W94x/BIlolj5W94x/BI5RolE6UsBxSAAAAAAAAAAAAAAAAAAAAAAAAAAAAAAAAIk/nalxep1pEtEn87UuL1OtImESlgISAAAAAAAAAAAAAAAAAAAAAAAAAAAAAAAAI2Jebrr2E/Viko2Jebrr2E/VimnTCJ0P7UvJSerB+34peSk9WD9olMAAAAAAAAAAAAAAAAAAAAAAAAAAAAAAAAAAImG+SrcYrdeKWiYb5Ktxit14paatKI0ACEgAAAAAAAAAAAAAAAOcuc/dLyt5dv/iJ2Msmzn7peVvLt/8AETsZeqMA6rZcNPhChOkAW0AAAAAAAAAAN5ajzdTvORa/vqK5ymOo83U7zkWv76iuc0LlD21PDT81ux1USTztV4vT606WiSedqvF6fWnS3SKmSABxSAAAAAAAAAAAAAAAAAAAAAAAAAAAAAAAAiYp9Rn9aTrQS0TFPqM/rSdaCWnsR2gCEgAAAAAAAAAAAAAAAAAAAAAAAAAAAAAAACJhXm+j6sfzilomFeb6Pqx/OKexHalgISAAAAAAAAAAAAAAAAAAAAAAAAAAAAAAAAIlt9evPWk6qWiW31689aTqpjRKJSwEJAAAAAAAAAAAAESx8re8Y/gkS0Sx8re8Y/gkco0SidKWA4pAAAAAAAAAAAAAAAAAAAAAAAAAAAAAAAAESfztS4vU60iWiT+dqXF6nWkTCJSwEJAAAAAAAAAAAAAAAAAAAAAAAAAAAAAAAAEbEvN117CfqxSUbEvN117CfqxTTphE6H9qXkpPVg/b8UvJSerB+0SmAAAAAAAAAAAAAAAAAAAAAAAAAAAAAAAAAAETDfJVuMVuvFLRMN8lW4xW68UtNWlEaABCQAAAAAAAAAAAAAAAHOXOful5W8u3/wAROxlk2c/dLyt5dv8A4idjL1RgHVbLhp8IUJ0gC2gAAAAAAAAABvLUebqd5yLX99RXOUx1Hm6neci1/fUVzmhcoe2p4afmt2OqiSedqvF6fWnS0STztV4vT606W6RUyQAOKQAAAAAAAAAAAAAAAAAAAAAAAAAAAAAAAETFPqM/rSdaCWiYp9Rn9aTrQS09iO0AQkAAAAAAAAAAAAAAAAAAAAAAAAAAAAAAAARMK830fVj+cUtEwrzfR9WP5xT2I7UsBCQAAAAAAAAAAAAAAAAAAAAAAAAAAAAAAABEtvr1560nVS0S2+vXnrSdVMaJRKWAhIAAAAAAAAAAAAiWPlb3jH8EiWiWPlb3jH8EjlGiUTpSwHFIAAAAAAAAAAAAAAAAAAAAAAAAAAAAAAAAiT+dqXF6nWkS0SfztS4vU60iYRKWCm2q6vby2zpW0lvd1qUscHoRjCSpGWGnZKvj8T7eL3Is8vYZ/wASK8zomb7r9H9r4RXVmReuSOZO2uKcJXXPTdptrinCV1z03a73+F9f9VHwf7MPP/2dNhzJ21xThK656btNtcU4Suuem7T8L6/6qPg/2Of/ALOmw5k7a4pwldc9N2m2uKcJXXPTdp+F9f8AVR8H+xz/APZ02HMnbXFOErrnpu021xThK656btPwvr/qo+D/AGOf/s6bDmTtrinCV1z03aba4pwldc9N2n4X1/1UfB/sc/8A2dNhzJ21xThK656btNtcU4Suuem7T8L6/wCqj4P9jn/7Omw5k7a4pwldc9N2smzX4liNTOXklJPf3M0s2O2EIwjVmjCMPCJPF9LDb5NK7Cyqtf8AkxObEzqbov8A5kxb3zodEAGrmcAAAAAAAAAAAAAAAARsS83XXsJ+rFJRsS83XXsJ+rFNOmETof2peSk9WD9vxS8lJ6sH7RKYAAAAAAAAAAAAAAAAAAAAAAAAAAAAAAAAAARMN8lW4xW68UtEw3yVbjFbrxS01aURoAEJAAAAAAAAAAAAAAAAc5c5+6Xlby7f/ETsZZNnP3S8reXb/wCInYy9UYB1Wy4afCFCdIAtoAAAAAAAAAAby1Hm6neci1/fUVzlMdR5up3nItf31Fc5oXKHtqeGn5rdjqoknnarxen1p0tEk87VeL0+tOlukVMkAo5qnL69t882NU7e8r0pditI62SpGWGnwen+xqzbXFOErrnpu1snk/J1Vh+CWWFRhN2fTFV2ZfdfF92sw1W103XOmw5k7a4pwldc9N2m2uKcJXXPTdq5+F9f9VHwf7I5/wDs6bDmTtrinCV1z03aba4pwldc9N2n4X1/1UfB/sc//Z02HMnbXFOErrnpu021xThK656btPwvr/qo+D/Y5/8As6bDmTtrinCV1z03aba4pwldc9N2n4X1/wBVHwf7HP8A9nTYcydtcU4Suuem7TbXFOErrnpu0/C+v+qj4P8AY5/+zpsOZO2uKcJXXPTdptrinCV1z03afhfX/VR8H+xz/wDZ02FCMweIX9fPBkxSrXtxUkmu5tMs1SaMI/5c/wCqMV93SsZcX5xdwmjB5tM/Opzr7ru2Yu0zuZaK8+LwB11zAAAAAAAAAAAAAAAARMU+oz+tJ1oJaJin1Gf1pOtBLT2I7QBCQAAAAAAAAAAAAAAAAAAAAAAAAAAAAAAABEwrzfR9WP5xS0TCvN9H1Y/nFPYjtSxjecuaaTNxlVNLNGE0MEvowjCPjhHYJ3O3bXFOErrnpu12/FnFKrGOytLWLXMzZiNW++/84cK7TMdNhzJ21xThK656btNtcU4Suuem7XZ/wvr/AKqPg/2Y+f8A7Omw5k7a4pwldc9N2m2uKcJXXPTdp+F9f9VHwf7HP/2dNhzJ21xThK656btNtcU4Suuem7T8L6/6qPg/2Of/ALOmw5k7a4pwldc9N2m2uKcJXXPTdp+F9f8AVR8H+xz/APZ02HMnbXFOErrnpu021xThK656btPwvr/qo+D/AGOf/s6bDmTtrinCV1z03aba4pwldc9N2n4X1/1UfB/sc/8A2dNhzJ21xThK656btW31HFxXuch8bnuK9SrNDFdEIzzRmjo2GTxeN8Xl/EerkLAqsMm3z7piLs27TN2nOlzotc+brm/wHQmUAAAAAAAAAAAAAAAARLb69eetJ1UtEtvr1560nVTGiUSlgISAAAAAAAAAAAAIlj5W94x/BIlolj5W94x/BI5RolE6UsBxSAAAAAAAAAAAAAAAAAAAAAAAAAAAAAAAAIk/nalxep1pEtEn87UuL1OtImESlqX6sDdUtuRrf3tVdBS/VgbqltyNb+9qu85O9tRwVfJjttVo8BvlUAAAAAAAAAAGT5rN07JDl7D/AIiRjDJ81m6dkhy9h/xEiph/VLXhq8JTGl0ZAeV18AAAAAAAAAAAAAAAARsS83XXsJ+rFJRsS83XXsJ+rFNOmETof2peSk9WD9vxS8lJ6sH7RKYAAAAAAAAAAAAAAAAAAAAAAAAAAAAAAAAAARMN8lW4xW68UtEw3yVbjFbrxS01aURoAEJAAAAAAAAAAAAAAAAc5c5+6Xlby7f/ABE7GWTZz90vK3l2/wDiJ2MvVGAdVsuGnwhQnSALaAAAAAAAAAAG8tR5up3nItf31Fc5THUebqd5yLX99RXOaFyh7anhp+a3Y6qJJ52q8Xp9adLRJPO1Xi9PrTpbpFTJCi2qi3aca9lafD02qG19VFu0417K0+HptUPTGL2yMF93R5YUq9aQB9lxAAAAAAAAAAbC1P27Jkvxub3U6/ygOp+3ZMl+Nze6nX+aTymbSsuD6qlqw1QBrhmAAAAAAAAAAAAAAAARMU+oz+tJ1oJaJin1Gf1pOtBLT2I7QBCQAAAAAAAAAAAAAAAAAAAAAAAAAAAAAAABEwrzfR9WP5xS0TCvN9H1Y/nFPYjteLnN3NsrOQ7/AOHnc5HRvObubZWch3/w87nI3Hkx6rhHFHgr2+mABs9gAAAAAAAAAAFvdRl6C45yt/JpqhLe6jL0Fxzlb+TTdKygbDr4qfFlsdZYMBoFbAAAAAAAAAAAAAAAAES2+vXnrSdVLRLb69eetJ1UxolEpYCEgAAAAAAAAMMytyrx2llXhGQeSU2H0cUxK2r4hXu7+3qXFG1taUZZdOxST04zzTzzyyw/TlhCEJo+PxQijpGZjEs3eWN9lRhOIy47QtrfFsCxGvhWIwttdsM1WlojslOE36UJZpZpZoQjGMYadGmOjTHHMjc6NbLrHKM2H5Z5H2Fpc1Z5rXAqsuz4vc2sumMK0YwuJNijPLDXwl2GfWyRhGMY6fFNxe2giWPlb3jH8EiWiWPlb3jH8EiY0SidKWA4pAAAAAAAAAAAAAAAAHn1coMBoVZ6NbG7CnUpzRlnkmuZITSxh9MIwjHxReg5/Z/d2LKnjkOpK7Nivi/TjFhNeD1WmZm05191/bEb43uFpXmRevf8pcnOH8N6VT7T5S5OcP4b0qn2uaI7x+F9l/Uz8H+zFz/9nS75S5OcP4b0qn2nylyc4fw3pVPtc0Q/C+y/qZ+D/Y5/+zpd8pcnOH8N6VT7T5S5OcP4b0qn2uaIfhfZf1M/B/sc/wD2dLvlLk5w/hvSqfafKXJzh/DelU+1zRD8L7L+pn4P9jn/AOzpd8pcnOH8N6VT7T5S5OcP4b0qn2uaIfhfZf1M/B/sc/8A2dLvlLk5w/hvSqfafKXJzh/DelU+1zRD8L7L+pn4P9jn/wCzpd8pcnOH8N6VT7X9LbHMFvK0ttaYvZV6s+nW06dxJNNHRDTHRCEdP0QczW2dS3u0YP7C79xOpcpZO7PAMDtcKjCJnMpmq7N03Rf/ADJi2vm65edEn87UuL1OtIlok/nalxep1pGr4ZpS1L9WBuqW3I1v72qugpfqwN1S25Gt/e1Xecne2o4Kvkx22q0eA3yqAAAAAAAAAADJ81m6dkhy9h/xEjGGT5rN07JDl7D/AIiRUw/qlrw1eEpjS6MgPK6+AAAAAAAAAAAAAAAAI2Jebrr2E/Viko2Jebrr2E/VimnTCJ0P7UvJSerB+34peSk9WD9olMAAAAAAAAAAAAAAAAAAAAAAAAAAAAAAAAAAImG+SrcYrdeKWiYb5Ktxit14paatKI0ACEgAAAAAAAAAAAAAAAOcuc/dLyt5dv8A4idjLJs5+6Xlby7f/ETsZeqMA6rZcNPhChOkAW0AAAAAAAAAAN5ajzdTvORa/vqK5ymOo83U7zkWv76iuc0LlD21PDT81ux1USTztV4vT606WiSedqvF6fWnS3SKmSFFtVFu0417K0+HptUNr6qLdpxr2Vp8PTaoemMXtkYL7ujywpV60gD7LiAAAAAAAAAA2Fqft2TJfjc3up1/lAdT9uyZL8bm91Ov80nlM2lZcH1VLVhqgDXDMAAAAAAAAAAAAAAAAiYp9Rn9aTrQS0TFPqM/rSdaCWnsR2gCEgAAAAAAAAAAAAAAAAAAAAAAAAAAAAAAACJhXm+j6sfzilomFeb6Pqx/OKexHa8XObubZWch3/w87nI6N5zdzbKzkO/+Hnc5G48mPVcI4o8Fe30wANnsAAAAAAAAAAAt7qMvQXHOVv5NNUJb3UZeguOcrfyabpWUDYdfFT4stjrLBgNArYAAAAAAAAAAAAAAAAiW31689aTqpaJbfXrz1pOqmNEolLAQkAAAAAAAAYBlhgmUOH5wcDziYBgdbGqdth9zhF/Y21ajSuNiqTSVJKtONaeSnNrZ6eiaEZ5Y6JtMNOjQz8TE3DWmR2CZYZP0q3h+S0lafLPGb3EcY1l/Sl2npVKcIUpY+L/Pm0SSSx1kdEJoxjCMYQ0xxbB83GVFtktktmvlyO8Ap5NY1Qv5soKdzb+D1KVGrGpslKWWeNeFarLHWTQmpywhrp/0owhDXb0E5yLh5tvQuKtxeTUr2pRhs+jWyySxh/ol8fjhF6SJY+VveMfwSFM3RJOk8EvOFa3N0+6eCXnCtbm6fdSwzpLkTwS84Vrc3T7p4JecK1ubp91LDOkuRPBLzhWtzdPungl5wrW5un3UsM6S5E8EvOFa3N0+6eCXnCtbm6fdSwzpLkTwS84Vrc3T7p4JecK1ubp91LDOkuRPBLzhWtzdPungl5wrW5un3UsM6S5E8EvOFa3N0+6eCXnCtbm6fdSwzpLkTwS84Vrc3T7p4JecK1ubp91LDOkuRPBLzhWtzdPungl5wrW5un3UsM6S5E8EvOFa3N0+6oPn5lmkzvZTyz1I1JoXkNM0YQhGP6Ev7PE6Buf2f3diyp45DqStjZNJv5RteD6qWG2j+FgADdasAAAAAAAAAANramCSepnkwiWnWmpTRoXX6UsIRjD/ACJ/2+JqltnUt7tGD+wu/cTvjYxbIwn3dfllyo1oXc8EvOFa3N0+6izW11tlTl2yq66NCeOu1kmmENdL4vo0f/2eqiT+dqXF6nWkeaIqldmDwS84Vrc3T7qm+q6p1KedG2lq15q0dp6EddNCEI+Uq+LxQgumpfqwN1S25Gt/e1XeMnk38sxw1fJito/haPAb4VQAAAAAAAAABk2a+EZs5eSUss8ZYxx2whCaH0w/8RJ4/Gxlk+azdOyQ5ew/4iRUw/qlrw1eEpjS6HeCXnCtbm6fdPBLzhWtzdPupY8s50r1yJ4JecK1ubp908EvOFa3N0+6lhnSXIngl5wrW5un3TwS84Vrc3T7qWGdJcieCXnCtbm6fdPBLzhWtzdPupYZ0lyJ4JecK1ubp908EvOFa3N0+6lhnSXIngl5wrW5un3TwS84Vrc3T7qWGdJcieCXnCtbm6fdPBLzhWtzdPupYZ0lyJ4JecK1ubp908EvOFa3N0+6lhnSXIngl5wrW5un3TwS84Vrc3T7qWGdJcieCXnCtbm6fdR7+1upbG5mmxKtNCFKeMZYySaI+KPi8Ur00bEvN117CfqxTTVN8Ex0P507S7jTljDFK0PFD/8AHT7r9eCXnCtbm6fdSKXkpPVg/aM6S5E8EvOFa3N0+6eCXnCtbm6fdSwzpLkTwS84Vrc3T7p4JecK1ubp91LDOkuRPBLzhWtzdPungl5wrW5un3UsM6S5E8EvOFa3N0+6eCXnCtbm6fdSwzpLkTwS84Vrc3T7p4JecK1ubp91LDOkuRPBLzhWtzdPungl5wrW5un3UsM6S5E8EvOFa3N0+6eCXnCtbm6fdSwzpLkTwS84Vrc3T7p4JecK1ubp91LDOkuRPBLzhWtzdPungl5wrW5un3UsM6S5E8EvOFa3N0+6eCXnCtbm6fdSwzpLkTwS84Vrc3T7p4JecK1ubp91LDOkuRPBLzhWtzdPungl5wrW5un3UsM6S5E8EvOFa3N0+6eCXnCtbm6fdSwzpLkTwS84Vrc3T7p4JecK1ubp91LDOkuRPBLzhWtzdPungl5wrW5un3UsM6S5E8EvOFa3N0+6eCXnCtbm6fdSwzpLkTwS84Vrc3T7p4JecK1ubp91LDOkueVYW11NTqxlxKrLor1YaISSeOOvj4/HBK8EvOFa3N0+6Yb5Ktxit14paaqpvIjoRPBLzhWtzdPungl5wrW5un3UsRnSXIngl5wrW5un3TwS84Vrc3T7qWGdJcieCXnCtbm6fdPBLzhWtzdPupYZ0lyJ4JecK1ubp908EvOFa3N0+6lhnSXIngl5wrW5un3TwS84Vrc3T7qWGdJcieCXnCtbm6fdPBLzhWtzdPupYZ0lyJ4JecK1ubp908EvOFa3N0+6lhnSXIngl5wrW5un3TwS84Vrc3T7qWGdJcieCXnCtbm6fdPBLzhWtzdPupYZ0lznHnMhGXORlXLNNGaMMcvoRmj+v/Pn8bG2TZz90vK3l2/+InYy9TYB1Wy4afCFGdIAtoAAAAAAAAAAbu1IdOpVzoXktKvNRjtNXjrpYQjHytHxeOEVx/BLzhWtzdPuqeajzdTvORa/vqK5zQ2UObuWp4afmtWMfwvKltrrbKpLtlV10KEkddrJNMYa6bxfRo//ALpXgl5wrW5un3STztV4vT606W6RVVLJEKJ6p2SennmxmWpWmqzQpWmmaaEIRj/4en+zxNVtr6qLdpxr2Vp8PTaoemMXtkYL7ujywp160gD7DiAAAAAAAAAAz/MFLNPngyZlkqRpzRuptE0IQjGH+XP+3xL7eCXnCtbm6fdUM1P27Jkvxub3U6/zSmUubuUrLg+qpZsY/hRPBLzhWtzdPungl5wrW5un3Usa5zpZrkTwS84Vrc3T7p4JecK1ubp91LDOkuRPBLzhWtzdPungl5wrW5un3UsM6S5E8EvOFa3N0+6eCXnCtbm6fdSwzpLkTwS84Vrc3T7p4JecK1ubp91LDOkuRPBLzhWtzdPungl5wrW5un3UsM6S5E8EvOFa3N0+6eCXnCtbm6fdSwzpLkTwS84Vrc3T7p4JecK1ubp91LDOkuRPBLzhWtzdPungl5wrW5un3UsM6S55eI211LaTzTYlVnhpl8UZJIf+aH7IJPgl5wrW5un3TFPqM/rSdaCWnOm4u6UTwS84Vrc3T7p4JecK1ubp91LEZ0lyJ4JecK1ubp908EvOFa3N0+6lhnSXIngl5wrW5un3TwS84Vrc3T7qWGdJcieCXnCtbm6fdPBLzhWtzdPupYZ0lyJ4JecK1ubp908EvOFa3N0+6lhnSXIngl5wrW5un3TwS84Vrc3T7qWGdJcieCXnCtbm6fdPBLzhWtzdPupYZ0lyJ4JecK1ubp908EvOFa3N0+6lhnSXIngl5wrW5un3TwS84Vrc3T7qWGdJcieCXnCtbm6fdPBLzhWtzdPupYZ0lyJ4JecK1ubp908EvOFa3N0+6lhnSXIngl5wrW5un3TwS84Vrc3T7qWGdJcieCXnCtbm6fdPBLzhWtzdPupYZ0lyJ4JecK1ubp908EvOFa3N0+6lhnSXIngl5wrW5un3TwS84Vrc3T7qWGdJcieCXnCtbm6fdPBLzhWtzdPupYZ0lyJ4JecK1ubp908EvOFa3N0+6lhnSXIngl5wrW5un3UbDra6msqU0mJVZIRh4pYSSR0eP/mD1ETCvN9H1Y/nFOdNyLuljecq1upc3OVU02JVpoQwS+jGWMknj/yJ/F/pc7nRvObubZWch3/w87nI3Dkym/BcI4o8GC3jpgAbPYAAAAAAAAAABbfUc0K9XIfG40rypRhDFtEYSyyx0/5NP9sIqkLe6jL0Fxzlb+TTdKx/m7kSvip8WWx1m+PBLzhWtzdPungl5wrW5un3UsaDzpWrkTwS84Vrc3T7p4JecK1ubp91LDOkuRPBLzhWtzdPungl5wrW5un3UsM6S5E8EvOFa3N0+6eCXnCtbm6fdSwzpLkTwS84Vrc3T7p4JecK1ubp91LDOkuRPBLzhWtzdPungl5wrW5un3UsM6S5E8EvOFa3N0+6eCXnCtbm6fdSwzpLkTwS84Vrc3T7p4JecK1ubp91LDOkuRPBLzhWtzdPungl5wrW5un3UsM6S5E8EvOFa3N0+6/FhJPTuruWpWmqzQmk/SmhCEY/o/8AENCciW31689aTqkTfElyWA4pAAAAAAAAAAAAESx8re8Y/gkS0Sx8re8Y/gkco0SidKWA4pAAAAAAAAAAAAAAAAHP7P7uxZU8ch1JXQFz+z+7sWVPHIdSVsfJntK14PqpYbfVYAA3YqgAAAAAAAAADbOpb3aMH9hd+4nambZ1Le7Rg/sLv3E742MWyMK93X5ZcqNaF50SfztS4vU60iWiT+dqXF6nWkeZoXZS1L9WBuqW3I1v72qugpfqwN1S25Gt/e1Xecne2o4Kvkx22q0eA3yqAAAAAAAAAADJ81m6dkhy9h/xEjGGT5rN07JDl7D/AIiRUw/qlrw1eEpjS6MgPK6+AAAAAAAAAAAAAAAAI2Jebrr2E/Viko2Jebrr2E/VimnTCJ0P7UvJSerB+34peSk9WD9olMAAAAAAAAAAAAAAAAAAAAAAAAAAAAAAAAAAImG+SrcYrdeKWiYb5Ktxit14paatKI0ACEgAAAAAAAAAAAAAAAOcuc/dLyt5dv8A4idjLJs5+6Xlby7f/ETsZeqMA6rZcNPhChOkAW0AAAAAAAAAAN5ajzdTvORa/vqK5ymOo83U7zkWv76iuc0LlD21PDT81ux1USTztV4vT606WiSedqvF6fWnS3SKmSFFtVFu0417K0+HptUNr6qLdpxr2Vp8PTaoemMXtkYL7ujywpV60gD7LiAAAAAAAAAA2Fqft2TJfjc3up1/lAdT9uyZL8bm91Ov80nlM2lZcH1VLVhqgDXDMAAAAAAAAAAAAAAAAiYp9Rn9aTrQS0TFPqM/rSdaCWnsR2gCEgAAAAAAAAAAAAAAAAAAAAAAAAAAAAAAACJhXm+j6sfzilomFeb6Pqx/OKexHa8XObubZWch3/w87nI6N5zdzbKzkO/+Hnc5G48mPVcI4o8Fe30wANnsAAAAAAAAAAAt7qMvQXHOVv5NNUJb3UZeguOcrfyabpWUDYdfFT4stjrLBgNArYAAAAAAAAAAAAAAAAiW31689aTqpaJbfXrz1pOqmNEolLAQkAAAAAAAAAAAARLHyt7xj+CRLRLHyt7xj+CRyjRKJ0pYDikAAAAAAAAAAAAAAAAc/s/u7FlTxyHUldAXP7P7uxZU8ch1JWx8me0rXg+qlht9VgADdiqAAAAAAAAAANs6lvdowf2F37idqZtnUt7tGD+wu/cTvjYxbIwr3dfllyo1oXnRJ/O1Li9TrSJaJP52pcXqdaR5mhdlLUv1YG6pbcjW/vaq6Cl+rA3VLbka397Vd5yd7ajgq+THbarR4DfKoAAAAAAAAAAMnzWbp2SHL2H/ABEjGGT5rN07JDl7D/iJFTD+qWvDV4SmNLoyA8rr4AAAAAAAAAAAAAAAAjYl5uuvYT9WKSjYl5uuvYT9WKadMInQ/tS8lJ6sH7fil5KT1YP2iUwAAAAAAAAAAAAAAAAAAAAAAAAAAAAAAAAAAiYb5Ktxit14paJhvkq3GK3Xilpq0ojQAISAAAAAAAAAAAAAAAA5y5z90vK3l2/+InYyybOful5W8u3/AMROxl6owDqtlw0+EKE6QBbQAAAAAAAAAA3lqPN1O85Fr++ornKY6jzdTvORa/vqK5zQuUPbU8NPzW7HVRJPO1Xi9PrTpaJJ52q8Xp9adLdIqZIUW1UW7TjXsrT4em1Q2vqot2nGvZWnw9Nqh6Yxe2Rgvu6PLClXrSAPsuIAAAAAAAAADYWp+3ZMl+Nze6nX+UB1P27Jkvxub3U6/wA0nlM2lZcH1VLVhqgDXDMAAAAAAAAAAAAAAAAiYp9Rn9aTrQS0TFPqM/rSdaCWnsR2gCEgAAAAAAAAAAAAAAAAAAAAAAAAAAAAAAACJhXm+j6sfzilomFeb6Pqx/OKexHa8XObubZWch3/AMPO5yOjec3c2ys5Dv8A4edzkbjyY9VwjijwV7fTAA2ewAAAAAAAAAAC3uoy9Bcc5W/k01QlvdRl6C45yt/JpulZQNh18VPiy2OssGA0CtgAAAAAAAAAAAAAAACJbfXrz1pOqlolt9evPWk6qY0SiUsBCQAAAAAAAAAAABEsfK3vGP4JEtEsfK3vGP4JHKNEonSlgOKQAAAAAAAAAAAAAAABz+z+7sWVPHIdSV0Bc/s/u7FlTxyHUlbHyZ7SteD6qWG31WAAN2KoAAAAAAAAAA2zqW92jB/YXfuJ2pm2dS3u0YP7C79xO+NjFsjCvd1+WXKjWhedEn87UuL1OtIlok/nalxep1pHmaF2UtS/VgbqltyNb+9qroKX6sDdUtuRrf3tV3nJ3tqOCr5MdtqtHgN8qgAAAAAAAAAAyfNZunZIcvYf8RIxhk+azdOyQ5ew/wCIkVMP6pa8NXhKY0ujIDyuvgAAAAAAAAAAAAAAACNiXm669hP1YpKNiXm669hP1Ypp0widD+1LyUnqwft+KXkpPVg/aJTAAAAAAAAAAAAAAAAAAAAAAAAAAAAAAAAAACJhvkq3GK3XilomG+SrcYrdeKWmrSiNAAhIAAAAAAAAAAAAAAADnLnP3S8reXb/AOInYyybOful5W8u3/xE7GXqjAOq2XDT4QoTpAFtAAAAAAAAAADeWo83U7zkWv76iucpjqPN1O85Fr++ornNC5Q9tTw0/NbsdVEk87VeL0+tOloknnarxen1p0t0ipkhRbVRbtONeytPh6bVDa+qi3aca9lafD02qHpjF7ZGC+7o8sKVetIA+y4gAAAAAAAAANhan7dkyX43N7qdf5QHU/bsmS/G5vdTr/NJ5TNpWXB9VS1YaoA1wzAAAAAAAAAAAAAAAAImKfUZ/Wk60EtExT6jP60nWglp7EdoAhIAAAAAAAAAAAAAAAAAAAAAAAAAAAAAAAAiYV5vo+rH84paJhXm+j6sfzinsR2vFzm7m2VnId/8PO5yOjec3c2ys5Dv/h53ORuPJj1XCOKPBXt9MADZ7AAAAAAAAAAALe6jL0Fxzlb+TTVCW91GXoLjnK38mm6VlA2HXxU+LLY6ywYDQK2AAAAAAAAAAAAAAAAIlt9evPWk6qWiW31689aTqpjRKJSwEJAAAAAAAAAAAAESx8re8Y/gkS0Sx8re8Y/gkco0SidKWA4pAAAAAAAAAAAAAAAAHP7P7uxZU8ch1JXQFz+z+7sWVPHIdSVsfJntK14PqpYbfVYAA3YqgAAAAAAAAADbOpb3aMH9hd+4nambZ1Le7Rg/sLv3E742MWyMK93X5ZcqNaF50SfztS4vU60iWiT+dqXF6nWkeZoXZS1L9WBuqW3I1v72qugpfqwN1S25Gt/e1Xecne2o4Kvkx22q0eA3yqAAAAAAAAAADJ81m6dkhy9h/wARIxhk+azdOyQ5ew/4iRUw/qlrw1eEpjS6MgPK6+K26sjGcYwiTJGOE4reWWyxv9k8HrzU9fo2DRp1sYadGmP3rJKw6tnyeR3rYh/Tu1Yk0018vWFNUXx/F5KmO11JV1+WeWH+7MZ6fV7x8s8sP92Yz0+r3njj0F/xbD+SP2hUvl7Hyzyw/wB2Yz0+r3j5Z5Yf7sxnp9XvPHD/AIth/JH7QXy9j5Z5Yf7sxnp9XvHyzyw/3ZjPT6veeOH/ABbD+SP2gvl7Hyzyw/3ZjPT6vePlnlh/uzGen1e88cP+LYfyR+0F8vY+WeWH+7MZ6fV7x8s8sP8AdmM9Pq9544f8Ww/kj9oL5ex8s8sP92Yz0+r3j5Z5Yf7sxnp9XvPHD/i2H8kftBfL2Plnlh/uzGen1e8fLPLD/dmM9Pq9544f8Ww/kj9oL5dNsM822nsKfVg+4l5uuvYT9WL5hnm209hT6sH3EvN117CfqxeV59Z+a9Oh/al5KT1YP2/FLyUnqwftjlMAAAAAAAAAAAAAAAAAAAAAAAAAAAAAAAAAAImG+SrcYrdeKWiYb5Ktxit14paatKI0ACEgAAAAAAAAAAAAAAAOcuc/dLyt5dv/AIidjLJs5+6Xlby7f/ETsZeqMA6rZcNPhChOkAW0AAAAAAAAAAN5ajzdTvORa/vqK5ymOo83U7zkWv76iuc0LlD21PDT81ux1USTztV4vT606WiSedqvF6fWnS3SKmSFFtVFu0417K0+HptUNr6qLdpxr2Vp8PTaoemMXtkYL7ujywpV60gD7LiAAAAAAAAAA2Fqft2TJfjc3up1/lAdT9uyZL8bm91Ov80nlM2lZcH1VLVhqgDXDMAAAAAAAAAAAAAAAAiYp9Rn9aTrQS0TFPqM/rSdaCWnsR2tA6sDE8SwnJXAbjC8QubOrNiE8kalvVmpzRl2OMdEYyxhHRphDxf8QVV+WeWH+7MZ6fV7y0GrP9D8n+U5/dTKjt84h2FlaciWc10xM31dn95VbWf4nsfLPLD/AHZjPT6vePlnlh/uzGen1e88cdy/4th/JH7Qx3y9j5Z5Yf7sxnp9XvHyzyw/3ZjPT6veeOH/ABbD+SP2gvl7Hyzyw/3ZjPT6vePlnlh/uzGen1e88cP+LYfyR+0F8vY+WeWH+7MZ6fV7x8s8sP8AdmM9Pq9544f8Ww/kj9oL5ex8s8sP92Yz0+r3j5Z5Yf7sxnp9XvPHD/i2H8kftBfL2Plnlh/uzGen1e8fLPLD/dmM9Pq9544f8Ww/kj9oL5ex8s8sP92Yz0+r3nQnICpUrZCZN1q1SaepPhFnNNNNHTGaMaMmmMY/ri5vOj+bz0AyZ5HsvcSNZZS7Kzs8GwfMpiP4qtEf2hmsJ6ZZCA1AsgAAAAAAAAAAAAAAACJhXm+j6sfzilomFeb6Pqx/OKexHa8XObubZWch3/w87nI6N5zdzbKzkO/+Hnc5G48mPVcI4o8Fe30wANnsAAAAAAAAAAAt7qMvQXHOVv5NNUJb3UZeguOcrfyabpWUDYdfFT4stjrLBgNArYAAAAAAAAAAAAAAAAiW31689aTqpaJbfXrz1pOqmNEolLAQkAAAAAAAAAAAARLHyt7xj+CRLRLHyt7xj+CRyjRKJ0pYDikAAAAAAAAAAAAAAAAc/s/u7FlTxyHUldAXP7P7uxZU8ch1JWx8me0rXg+qlht9VgADdiqAAAAAAAAAANs6lvdowf2F37idqZtnUt7tGD+wu/cTvjYxbIwr3dfllyo1oXnRJ/O1Li9TrSJaJP52pcXqdaR5mhdlLUv1YG6pbcjW/vaq6Cl+rA3VLbka397Vd5yd7ajgq+THbarR4DfKoAAAAAAAAAAMnzWbp2SHL2H/ABEjGGT5rN07JDl7D/iJFTD+qWvDV4SmNLoyA8rr4rDq2fJ5HetiH9Os8rDq2fJ5HetiH9O7ZiPt/B/1eSpjtdSVXQHodTAAAAAAAAAAAAdNsM822nsKfVg+4l5uuvYT9WL5hnm209hT6sH3EvN117CfqxeUJ9Z+a/Oh/al5KT1YP2/FLyUnqwftjlMAAAAAAAAAAAAAAAAAAAAAAAAAAAAAAAAAAImG+SrcYrdeKWiYb5Ktxit14paatKI0ACEgAAAAAAAAAAAAAAAOcuc/dLyt5dv/AIidjLJs5+6Xlby7f/ETsZeqMA6rZcNPhChOkAW0AAAAAAAAAAN5ajzdTvORa/vqK5ymOo83U7zkWv76iuc0LlD21PDT81ux1USTztV4vT606WiSedqvF6fWnS3SKmSFFtVFu0417K0+HptUNr6qLdpxr2Vp8PTaoemMXtkYL7ujywpV60gD7LiAAAAAAAAAA2Fqft2TJfjc3up1/lAdT9uyZL8bm91Ov80nlM2lZcH1VLVhqgDXDMD8zTySx0TTywj/AMxfNmpf+rJ+KCbpH7H42al/6sn4oGzUv/Vk/FAukfsfjZqX/qyfigbNS/8AVk/FAukfsfjZqX/qyfigbNS/9WT8UC6R+x+Nmpf+rJ+KBs1L/wBWT8UC6R+x+Nmpf+rJ+KBs1L/1ZPxQLpH7H42al/6sn4oGzUv/AFZPxQLpH7H42al/6sn4oP2gRMU+oz+tJ1oJaJin1Gf1pOtBLT2I7Vd9Wf6H5P8AKc/uplR1uNWf6H5P8pz+6mVHb+xA2HZ99XjKrba4A7oxAAAAAAAAAADo/m89AMmeR7L3EjnA6P5vPQDJnkey9xI1dlP6tg/FV4Qz2GmWQgNOrIAAAAAAAAAAAAAAAAiYV5vo+rH84paJhXm+j6sfzinsR2vFzm7m2VnId/8ADzucjo3nN3NsrOQ7/wCHnc5G48mPVcI4o8Fe30wANnsAAAAAAAAAAAt7qMvQXHOVv5NNUJb3UZeguOcrfyabpWUDYdfFT4stjrLBgNArYAAAAAAAAAAAAAAAAiW31689aTqpaJbfXrz1pOqmNEolLAQkAAAAAAAAYZlblXjtLKvCMg8kpsPo4piVtXxCvd39vUuKNra0oyy6diknpxnmnnnllh+nLCEITR8fihHM2AZYYJlDh+cHA84mAYHWxqnbYfc4Rf2NtWo0rjYqk0lSSrTjWnkpza2enomhGeWOibTDTo0Jgenm4yuv8q8LxCljdvbUMXwPEq+E4hLba7YZq1KMP8ynCb9KEs8s0s0IRjGMNOjTHRpjiua/OXi+cDEJ5p8ucjIbFd3klTAbeznjiMlClWnpyTzTxu4xl0whJNGMaOj9LRohphFPyFwrLLJaeNxd5LSVquV2OXeKYtrL+lLtPTnkhsUsfF/nzaJJJZtZHRCaMYwjGENMY+UmFZWZdZUZKy3GQ0+DS5N4tDEq+L3F5b1ZJpJJYyxo2uxzxqzQq66GmNSSlDWy+OEY6JU9CGz0Sx8re8Y/gkS3m29tPWuLyaW8r0oQr6NbJrdH+iXx+OESnRJOl6QieA1eE7v75O6eA1eE7v75O6XRvL0sRPAavCd398ndPAavCd398ndLo3l6WIngNXhO7++TungNXhO7++Tul0by9LETwGrwnd/fJ3TwGrwnd/fJ3S6N5eliJ4DV4Tu/vk7p4DV4Tu/vk7pdG8vSxE8Bq8J3f3yd08Bq8J3f3yd0ujeXpYieA1eE7v75O6eA1eE7v75O6XRvL0sRPAavCd398ndPAavCd398ndLo3l6WIngNXhO7++TungNXhO7++Tul0by9Lc/s/u7FlTxyHUlX28Bq8J3f3yd1QfPzJGnneynkjUmnjC8h+lNo0x/Ql/Y2Nk0iP+xteD6qWG21WBAN1qwAAAAAAAAAA2zqW92jB/YXfuJ2pm1tTBTjVzyYRJLVnpxjQuv0pNGmH+RP+2EXxsYtkYT7uvyy5Ua0L1Ik/nalxep1pDwGrwnd/fJ3UWazqbZU5NsLnTGhPHXaZNMP0pfF/peaIiN67MvVUv1YG6pbcjW/vaq4vgNXhO7++Tuqb6rqlNRzo20k1epVjtPQjrp9GnylX9kIO8ZPIj/uY4avkxW2q0kA3wqgAAAAAAAAADJ81m6dkhy9h/xEjGGTZr5YzZy8kpYTRljHHbCGuh9MP/ESeOCph/VLXhq8JTGl0aETwGrwnd/fJ3TwGrwnd/fJ3Xlm6N69elqw6tnyeR3rYh/TrJ+A1eE7v75O6rNq0aE9CnkfrrqtW10b/wAprfF9X+jRCDteI8R/32D9P83kqY7XUlWMB6GVAAAAAAAAAAAAHTbDPNtp7Cn1YPuJebrr2E/ViiYZY1Y4baR2yu4f5FP9cn2Yf+19v7KrJY3M0cRupoQpTx1sYyaI+KPij+i8o1RGfPT2r1/Q9Cl5KT1YP2hU7GrGnLHbK7h4ofrk7r9eA1eE7v75O64XRvTeliJ4DV4Tu/vk7p4DV4Tu/vk7pdG8vSxE8Bq8J3f3yd08Bq8J3f3yd0ujeXpYieA1eE7v75O6eA1eE7v75O6XRvL0sRPAavCd398ndPAavCd398ndLo3l6WIngNXhO7++TungNXhO7++Tul0by9LETwGrwnd/fJ3TwGrwnd/fJ3S6N5eliJ4DV4Tu/vk7p4DV4Tu/vk7pdG8vSxE8Bq8J3f3yd08Bq8J3f3yd0ujeXpYieA1eE7v75O6eA1eE7v75O6XRvL0sRPAavCd398ndPAavCd398ndLo3l6WIngNXhO7++TungNXhO7++Tul0by9LETwGrwnd/fJ3TwGrwnd/fJ3S6N5eliJ4DV4Tu/vk7p4DV4Tu/vk7pdG8vSxE8Bq8J3f3yd08Bq8J3f3yd0ujeXpYieA1eE7v75O6eA1eE7v75O6XRvL0sRPAavCd398ndPAavCd398ndLo3l6WIngNXhO7++TungNXhO7++Tul0by8w3yVbjFbrxS3lWFnUnp1YwxC5l0V6sPFGTx6J4+P/SleA1eE7v75O6mqIv0kT0JYieA1eE7v75O6eA1eE7v75O6i6N5eliJ4DV4Tu/vk7p4DV4Tu/vk7pdG8vSxE8Bq8J3f3yd08Bq8J3f3yd0ujeXpYieA1eE7v75O6eA1eE7v75O6XRvL0sRPAavCd398ndPAavCd398ndLo3l6WIngNXhO7++TungNXhO7++Tul0by9LETwGrwnd/fJ3TwGrwnd/fJ3S6N5eliJ4DV4Tu/vk7p4DV4Tu/vk7pdG8vSxE8Bq8J3f3yd08Bq8J3f3yd0ujeXueGc/dLyt5dv/iJ2MskzmSxlzkZVyxmjNGGOX0NMfpj/nz+OLG3qbAOq2XDT4QozpAFtAAAAAAAAAADeWo83U7zkWv76iucpbqQ6U1bOheSS16lKO01eOuk0afK0fF44RXH8Bq8J3f3yd1obKHEf91PDT81qx1STztV4vT606W8qWzqbZVJNsLnTChJHXaZNMf0pvF/pSvAavCd398nddIqiN7JEqQ6qLdpxr2Vp8PTaobU1TtONLPNjMk1WepGFK0/Sn0aY/8Ah6f7IQaremMXtkYL7ujywp160gD7DiAAAAAAAAAA2Fqft2TJfjc3up1/nP7MFJGpngyZkhUmkjG6m/Sl0aYf5c/7V9vAavCd398ndaUylx/6VlwR5qlmx1UsRPAavCd398ndPAavCd398nda5ujezXqpatD0vyf5Nn97FXdYPVkUZqOVuAQmuKtbTh08dNTRph/mx/ZCCvj0XidsPB+6fNKnaa0gDszgAAAAAAAAAA9HJz0hwvjtDrwdL3M/J2GnKDDIaYw03lHxw9eDpL4DV4Tu/vk7rUOU+P8A64N3V/SsWGiTFPqM/rSdaCW8vEbOpJaTzRxC5m8cvim1mj/VD/2pPgNXhO7++TutW3RdpZ7+loLVn+h+T/Kc/uplR1stWRbz0ckMBjNd1q2nEpoaKmt0Q/ypv2Qgqa35iDsOz76vGVS11gB3RjAAAAAAAAAAHR/N56AZM8j2XuJHOB0VzfWVWbILJqaGI3UunCLOOiEZNEP8mT/2tX5TurYPxVeEM9hpllYieA1eE7v75O6eA1eE7v75O609dG9YvSxE8Bq8J3f3yd08Bq8J3f3yd0ujeXpYieA1eE7v75O6eA1eE7v75O6XRvL0sRPAavCd398ndPAavCd398ndLo3l6WIngNXhO7++TungNXhO7++Tul0by9LETwGrwnd/fJ3TwGrwnd/fJ3S6N5eliJ4DV4Tu/vk7p4DV4Tu/vk7pdG8vSxE8Bq8J3f3yd08Bq8J3f3yd0ujeXpYieA1eE7v75O6eA1eE7v75O6XRvL0tEwrzfR9WP5xPAavCd398ndRsOs6k9lSmhiFzJCMPol1miHj9VN0XaUX9Lzs5u5tlZyHf/DzucjojnKsqsubnKqaOI3U0IYJfR0RjJoj/AJE/i/0udzcOTLquEcUeDBb6YAGz2AAAAAAAAAAAW91GXoLjnK38mmqEtvqObeetkPjc0t3WpaMW0aKet0R/yaf7YRdKx/2JXxU+LLY6yxIieA1eE7v75O6eA1eE7v75O60HdG9avSxE8Bq8J3f3yd08Bq8J3f3yd0ujeXpYieA1eE7v75O6eA1eE7v75O6XRvL0sRPAavCd398ndPAavCd398ndLo3l6WIngNXhO7++TungNXhO7++Tul0by9LETwGrwnd/fJ3TwGrwnd/fJ3S6N5eliJ4DV4Tu/vk7p4DV4Tu/vk7pdG8vSxE8Bq8J3f3yd08Bq8J3f3yd0ujeXpYieA1eE7v75O6eA1eE7v75O6XRvL0tEtvr1560nVPAavCd398ndfiwpzUrq7kmqz1Iwmk/Sn0aY/o/8QgREXSJwDikAAAAAAAAAAAARLHyt7xj+CRLRLHyt7xj+CRyjRKJ0pYDikAAAAAAAAAAAAAAAAc/s/u7FlTxyHUldAXP7P7uxZU8ch1JWx8me0rXg+qlht9VgADdiqAAAAAAAAAANs6lvdowf2F37idqZtnUt7tGD+wu/cTvjYxbIwr3dfllyo1oXnRJ/O1Li9TrSJaJP52pcXqdaR5mhdlLUv1YG6pbcjW/vaq6Cl+rA3VLbka397Vd5yd7ajgq+THbarR4DfKoAAAAAAAAAAMnzWbp2SHL2H/ESMYZPms3TskOXsP+IkVMP6pa8NXhKY0ujIDyuvisOrZ8nkd62If06zysOrZ8nkd62If07tmI+38H/V5KmO11JVdAeh1MAAAAAAAAAAAB02wzzbaewp9WD7iXm669hP1YvmGebbT2FPqwfcS83XXsJ+rF5Qn1n5r86H9qXkpPVg/b8UvJSerB+2OUwAAAAAAAAAAAAAAAAAAAAAAAAAAAAAAAAAAiYb5Ktxit14paJhvkq3GK3Xilpq0ojQAISAAAAAAAAAAAAAAAA5y5z90vK3l2/wDiJ2Msmzn7peVvLt/8ROxl6owDqtlw0+EKE6QBbQAAAAAAAAAA3lqPN1O85Fr++ornKY6jzdTvORa/vqK5zQuUPbU8NPzW7HVRJPO1Xi9PrTpaJJ52q8Xp9adLdIqZIUW1UW7TjXsrT4em1Q2vqot2nGvZWnw9Nqh6Yxe2Rgvu6PLClXrSAPsuIAAAAAAAAADYWp+3ZMl+Nze6nX+UB1P27Jkvxub3U6/zSeUzaVlwfVUtWGqANcMyo+rQ9L8n+TZ/exV3WI1aHpfk/wAmz+9iru9G4nbDwfunzSpWmvIA7M4AAAAAAAAAAPRyc9IcL47Q68HS9zQyc9IcL47Q68HS9qHKh63Bu6v6Vmw0SiYp9Rn9aTrQS0TFPqM/rSdaCW1X2M3arvqz/Q/J/lOf3Uyo63GrP9D8n+U5/dTKjt/YgbDs++rxlVttcAd0YgAAAAAAAAAB0fzeegGTPI9l7iRzgdH83noBkzyPZe4kauyn9Wwfiq8IZ7DTLIQGnVkAAAAAAAAAAAAAAAARMK830fVj+cUtEwrzfR9WP5xT2I7Xi5zdzbKzkO/+Hnc5HRvObubZWch3/wAPO5yNx5Meq4RxR4K9vpgAbPYAAAAAAAAAABb3UZeguOcrfyaaoS3uoy9Bcc5W/k03SsoGw6+KnxZbHWWDAaBWwAAAAAAAAAAAAAAABEtvr1560nVS0S2+vXnrSdVMaJRKWAhIAAAAAAAAAAAAiWPlb3jH8EiWiWPlb3jH8EjlGiUTpSwHFIAAAAAAAAAAAAAAAA5/Z/d2LKnjkOpK6Auf2f3diyp45DqStj5M9pWvB9VLDb6rAAG7FUAAAAAAAAAAbZ1Le7Rg/sLv3E7UzbOpb3aMH9hd+4nfGxi2RhXu6/LLlRrQvOiT+dqXF6nWkS0SfztS4vU60jzNC7KWpfqwN1S25Gt/e1V0FL9WBuqW3I1v72q7zk721HBV8mO21WjwG+VQAAAAAAAAAAZPms3TskOXsP8AiJGMMnzWbp2SHL2H/ESKmH9UteGrwlMaXRkB5XXxWHVs+TyO9bEP6dZ5WHVs+TyO9bEP6d2zEfb+D/q8lTHa6kqugPQ6mAAAAAAAAAAAA6bYZ5ttPYU+rB9xLzddewn6sXzDPNtp7Cn1YPuJebrr2E/Vi8oT6z81+dD+1LyUnqwft+KXkpPVg/bHKYAAAAAAAAAAAAAAAAAAAAAAAAAAAAAAAAAARMN8lW4xW68UtEw3yVbjFbrxS01aURoAEJAAAAAAAAAAAAAAAAc5c5+6Xlby7f8AxE7GWTZz90vK3l2/+InYy9UYB1Wy4afCFCdIAtoAAAAAAAAAAby1Hm6neci1/fUVzlMdR5up3nItf31Fc5oXKHtqeGn5rdjqoknnarxen1p0tEk87VeL0+tOlukVMkKLaqLdpxr2Vp8PTaobX1UW7TjXsrT4em1Q9MYvbIwX3dHlhSr1pAH2XEAAAAAAAAABsLU/bsmS/G5vdTr/ACgOp+3ZMl+Nze6nX+aTymbSsuD6qlqw1QBrhmVH1aHpfk/ybP72Ku6xGrQ9L8n+TZ/exV3ejcTth4P3T5pUrTXkAdmcAAAAAAAAAAHo5OekOF8dodeDpe5oZOekOF8dodeDpe1DlQ9bg3dX9KzYaJRMU+oz+tJ1oJaJin1Gf1pOtBLar7GbtV31Z/ofk/ynP7qZUdbjVn+h+T/Kc/uplR2/sQNh2ffV4yq22uAO6MQAAAAAAAAAA6P5vPQDJnkey9xI5wOj+bz0AyZ5HsvcSNXZT+rYPxVeEM9hplkIDTqyAAAAAAAAAAAAAAAAImFeb6Pqx/OKWiYV5vo+rH84p7Edrxc5u5tlZyHf/Dzucjo3nN3NsrOQ7/4edzkbjyY9VwjijwV7fTAA2ewAAAAAAAAAAC3uoy9Bcc5W/k01QlvdRl6C45yt/JpulZQNh18VPiy2OssGA0CtgAAAAAAAAAAAAAAACJbfXrz1pOqlolt9evPWk6qY0SiUsBCQAAAAAAAAAAABEsfK3vGP4JEtEsfK3vGP4JHKNEonSlgOKQAAAAAAAAAAAAAAABz+z+7sWVPHIdSV0Bc/s/u7FlTxyHUlbHyZ7SteD6qWG31WAAN2KoAAAAAAAAAA2zqW92jB/YXfuJ2pm2dS3u0YP7C79xO+NjFsjCvd1+WXKjWhedEn87UuL1OtIlok/nalxep1pHmaF2UtS/VgbqltyNb+9qroKX6sDdUtuRrf3tV3nJ3tqOCr5MdtqtHgN8qgAAAAAAAAAAyfNZunZIcvYf8AESMYZPms3TskOXsP+IkVMP6pa8NXhKY0ujIDyuvisOrZ8nkd62If06zysOrZ8nkd62If07tmI+38H/V5KmO11JVdAeh1MAAAAAAAAAAAB02wzzbaewp9WD7iXm669hP1YvmGebbT2FPqwfcS83XXsJ+rF5Qn1n5r86H9qXkpPVg/b8UvJSerB+2OUwAAAAAAAAAAAAAAAAAAAAAAAAAAAAAAAAAAiYb5Ktxit14paJhvkq3GK3Xilpq0ojQAISAAAAAAAAAAAAAAAA5y5z90vK3l2/8AiJ2Msmzn7peVvLt/8ROxl6owDqtlw0+EKE6QBbQAAAAAAAAAA3lqPN1O85Fr++ornKY6jzdTvORa/vqK5zQuUPbU8NPzW7HVRJPO1Xi9PrTpaJJ52q8Xp9adLdIqZIUW1UW7TjXsrT4em1Q2vqot2nGvZWnw9Nqh6Yxe2Rgvu6PLClXrSAPsuIAAAAAAAAADYWp+3ZMl+Nze6nX+UB1P27Jkvxub3U6/zSeUzaVlwfVUtWGqANcMyo+rQ9L8n+TZ/exV3WI1aHpfk/ybP72Ku70bidsPB+6fNKlaa8gDszgAAAAAAAAAA9HJz0hwvjtDrwdL3NDJz0hwvjtDrwdL2ocqHrcG7q/pWbDRKJin1Gf1pOtBLRMU+oz+tJ1oJbVfYzdqu+rP9D8n+U5/dTKjrcas/wBD8n+U5/dTKjt/YgbDs++rxlVttcAd0YgAAAAAAAAAB0fzeegGTPI9l7iRzgdH83noBkzyPZe4kauyn9Wwfiq8IZ7DTLIQGnVkAAAAAAAAAAAAAAAARMK830fVj+cUtEwrzfR9WP5xT2I7Xi5zdzbKzkO/+Hnc5HRvObubZWch3/w87nI3Hkx6rhHFHgr2+mABs9gAAAAAAAAAAFvdRl6C45yt/JpqhLe6jL0Fxzlb+TTdKygbDr4qfFlsdZYMBoFbAAAAAAAAAAAAAAAAES2+vXnrSdVLRLb69eetJ1UxolEpYCEgAAAAAAAAAAACJY+VveMfwSJaJY+VveMfwSOUaJROlLAcUgAAAAAAAAAAAAAAADn9n93YsqeOQ6kroC5/Z/d2LKnjkOpK2Pkz2la8H1UsNvqsAAbsVQAAAAAAAAABtnUt7tGD+wu/cTtTNs6lvdowf2F37id8bGLZGFe7r8suVGtC86JP52pcXqdaRLRJ/O1Li9TrSPM0Lspal+rA3VLbka397VXQUv1YG6pbcjW/varvOTvbUcFXyY7bVaPAb5VAAAAAAAAAABk+azdOyQ5ew/4iRjDJ81m6dkhy9h/xEiph/VLXhq8JTGl0ZAeV18Vh1bPk8jvWxD+nWeVh1bPk8jvWxD+ndsxH2/g/6vJUx2upKroD0OpgAAAAAAAAAAAOm2GebbT2FPqwfcS83XXsJ+rF8wzzbaewp9WD7iXm669hP1YvKE+s/NfnQ/tS8lJ6sH7fil5KT1YP2xymAAAAAAAAAAAAAAAAAAAAAAAAAAAAAAAAAAETDfJVuMVuvFLRMN8lW4xW68UtNWlEaABCQAAAAAAAAAAAAAAAHOXOful5W8u3/wAROxlk2c/dLyt5dv8A4idjL1RgHVbLhp8IUJ0gC2gAAAAAAAAABvLUebqd5yLX99RXOUx1Hm6neci1/fUVzmhcoe2p4afmt2OqiSedqvF6fWnS0STztV4vT606W6RUyQotqot2nGvZWnw9NqhtfVRbtONeytPh6bVD0xi9sjBfd0eWFKvWkAfZcQAAAAAAAAAGwtT9uyZL8bm91Ov8oDqft2TJfjc3up1/mk8pm0rLg+qpasNUAa4ZlR9Wh6X5P8mz+9irusRq0PS/J/k2f3sVd3o3E7YeD90+aVK015AHZnAAAAAAAAAAB6OTnpDhfHaHXg6XuaGTnpDhfHaHXg6XtQ5UPW4N3V/Ss2GiUTFPqM/rSdaCWiYp9Rn9aTrQS2q+xm7Vd9Wf6H5P8pz+6mVHW41Z/ofk/wApz+6mVHb+xA2HZ99XjKrba4A7oxAAAAAAAAAADo/m89AMmeR7L3EjnA6P5vPQDJnkey9xI1dlP6tg/FV4Qz2GmWQgNOrIAAAAAAAAAAAAAAAAiYV5vo+rH84paJhXm+j6sfzinsR2vFzm7m2VnId/8PO5yOjec3c2ys5Dv/h53ORuPJj1XCOKPBXt9MADZ7AAAAAAAAAAALe6jL0Fxzlb+TTVCW91GXoLjnK38mm6VlA2HXxU+LLY6ywYDQK2AAAAAAAAAAAAAAAAIlt9evPWk6qWiW31689aTqpjRKJSwEJAAAAAAAAAAAAESx8re8Y/gkS0Sx8re8Y/gkco0SidKWA4pAAAAAAAAAAAAAAAAHP7P7uxZU8ch1JXQFz+z+7sWVPHIdSVsfJntK14PqpYbfVYAA3YqgAAAAAAAAADbOpb3aMH9hd+4nambZ1Le7Rg/sLv3E742MWyMK93X5ZcqNaF50SfztS4vU60iWiT+dqXF6nWkeZoXZS1L9WBuqW3I1v72qugpfqwN1S25Gt/e1Xecne2o4Kvkx22q0eA3yqAAAAAAAAAADJ81m6dkhy9h/xEjGGT5rN07JDl7D/iJFTD+qWvDV4SmNLoyA8rr4rDq2fJ5HetiH9Os8rDq2fJ5HetiH9O7ZiPt/B/1eSpjtdSVXQHodTAAAAAAAAAAAAdNsM822nsKfVg+4l5uuvYT9WL5hnm209hT6sH3EvN117CfqxeUJ9Z+a/Oh/al5KT1YP2/FLyUnqwftjlMAAAAAAAAAAAAAAAAAAAAAAAAAAAAAAAAAAImG+SrcYrdeKWiYb5Ktxit14paatKI0ACEgAAAAAAAAAAAAAAAOcuc/dLyt5dv/iJ2Msmzn7peVvLt/wDETsZeqMA6rZcNPhChOkAW0AAAAAAAAAAN5ajzdTvORa/vqK5ymOo83U7zkWv76iuc0LlD21PDT81ux1USTztV4vT606WiSedqvF6fWnS3SKmSFFtVFu0417K0+HptUNr6qLdpxr2Vp8PTaoemMXtkYL7ujywpV60gD7LiAAAAAAAAAA2Fqft2TJfjc3up1/lAdT9uyZL8bm91Ov8ANJ5TNpWXB9VS1YaoA1wzKj6tD0vyf5Nn97FXdYjVoel+T/Js/vYq7vRuJ2w8H7p80qVpryAOzOAAAAAAAAAAD0cnPSHC+O0OvB0vc0MnPSHC+O0OvB0vahyoetwbur+lZsNEomKfUZ/Wk60EtExT6jP60nWgltV9jN2q76s/0Pyf5Tn91MqOtxqz/Q/J/lOf3Uyo7f2IGw7Pvq8ZVbbXAHdGIAAAAAAAAAAdH83noBkzyPZe4kc4HR/N56AZM8j2XuJGrsp/VsH4qvCGew0yyEBp1ZAAAAAAAAAAAAAAAAETCvN9H1Y/nFLRMK830fVj+cU9iO14uc3c2ys5Dv8A4edzkdG85u5tlZyHf/DzucjceTHquEcUeCvb6YAGz2AAAAAAAAAAAW91GXoLjnK38mmqEt7qMvQXHOVv5NN0rKBsOvip8WWx1lgwGgVsAAAAAAAAAAAAAAAARLb69eetJ1UtEtvr1560nVTGiUSlgISAAAAAAAAAxXKvLO8wfGsLyUyewehiuOYtJWuKdG4vI2tCjb0tbr6tSpCSpNCGmeSWEJZJoxjN+qEIxg0jKhjmQuWMmWeEV7yrh02HX1heVsOxCzmqwq+D3NKOieWE8NGvl+iMs2iGmEYR0Q+h4+JZ17G0zo4TmyscMmvat7JVje3stbWyWNSWlGrJSjDWx1080ssYxhphrYRlj49dBN0jO0Sx8re8Y/gkS0Sx8re8Y/gkTGiUTpSwHFIAAAAAAAAAAAAAAAA5/Z/d2LKnjkOpK6Auf2f3diyp45DqStj5M9pWvB9VLDb6rAAG7FUAAAAAAAAAAbZ1Le7Rg/sLv3E7UzbOpb3aMH9hd+4nfGxi2RhXu6/LLlRrQvOiT+dqXF6nWkS0SfztS4vU60jzNC7KWpfqwN1S25Gt/e1V0FL9WBuqW3I1v72q7zk721HBV8mO21WjwG+VQAAAAAAAAAAZPms3TskOXsP+IkYwyfNZunZIcvYf8RIqYf1S14avCUxpdGQHldfFYdWz5PI71sQ/p1nlYdWz5PI71sQ/p3bMR9v4P+ryVMdrqSq6A9DqYAAAAAAAAAAADpthnm209hT6sH3EvN117CfqxfMM822nsKfVg+4l5uuvYT9WLyhPrPzX50P7UvJSerB+34peSk9WD9scpgAAAAAAAAAAAAAAAAAAAAAAAAAAAAAAAAABEw3yVbjFbrxS0TDfJVuMVuvFLTVpRGgAQkAAAAAAAAAAAAAAABzlzn7peVvLt/8AETsZZNnP3S8reXb/AOInYy9UYB1Wy4afCFCdIAtoAAAAAAAAAAby1Hm6neci1/fUVzlMdR5up3nItf31Fc5oXKHtqeGn5rdjqoknnarxen1p0tEk87VeL0+tOlukVMkKLaqLdpxr2Vp8PTaobX1UW7TjXsrT4em1Q9MYvbIwX3dHlhSr1pAH2XEAAAAAAAAABsLU/bsmS/G5vdTr/KA6n7dkyX43N7qdf5pPKZtKy4PqqWrDVAGuGZUfVoel+T/Js/vYq7rEatD0vyf5Nn97FXd6NxO2Hg/dPmlStNeQB2ZwAAAAAAAAAAejk56Q4Xx2h14Ol7mhk56Q4Xx2h14Ol7UOVD1uDd1f0rNholExT6jP60nWglomKfUZ/Wk60EtqvsZu1XfVn+h+T/Kc/uplR1uNWf6H5P8AKc/uplR2/sQNh2ffV4yq22uAO6MQAAAAAAAAAA6P5vPQDJnkey9xI5wOj+bz0AyZ5HsvcSNXZT+rYPxVeEM9hplkIDTqyAAAAAAAAAAAAAAAAImFeb6Pqx/OKWiYV5vo+rH84p7Edrxc5u5tlZyHf/Dzucjo3nN3NsrOQ7/4edzkbjyY9VwjijwV7fTAA2ewAAAAAAAAAAC3uoy9Bcc5W/k01QlvdRl6C45yt/JpulZQNh18VPiy2OssGA0CtgAAAAAAAAAAAAAAACJbfXrz1pOqlolt9evPWk6qY0SiUsBCQAAAAAAABrbLKje5O50sBzgT4ViN9hO1N3g15Nh9nVu6ttPPUkq0p40aUs1SaSMZJpYxllm0R1unRCOlskTE3DVGRE2PYJb4lWqYBjFle5fY7f31nV2vjWlwunGlCFGpeSRnhsemFOWOtjGEdM0JY6I6dGP082ucbJbKrIS2tcocLxSnb4hiF3eYjDJ2418a1WhNsla6n8LmhNNU/wBMsf0IQjrYQhGEISN7ic5Fw823p3k9xeRt7qnTl2fxwmpa6OnWS/r0wekiWPlb3jH8EhTN0STpNhxPf9Ho8e8bDie/6PR495LDOkuRNhxPf9Ho8e8bDie/6PR495LDOkuRNhxPf9Ho8e8bDie/6PR495LDOkuRNhxPf9Ho8e8bDie/6PR495LDOkuRNhxPf9Ho8e8bDie/6PR495LDOkuRNhxPf9Ho8e8bDie/6PR495LDOkuRNhxPf9Ho8e8bDie/6PR495LDOkuRNhxPf9Ho8e8bDie/6PR495LDOkuRNhxPf9Ho8e8bDie/6PR495LDOkuRNhxPf9Ho8e8oPn5hUlzvZTwqzwnnheQ0zQl0Qj+hL+p0Dc/s/u7FlTxyHUlbGyaTfyja8H1UsNtH8LAAG61YAAAAAAAAAAbW1MEtWbPJhEKFSWSfYLrRNNLroeQn/Vpg1S2zqW92jB/YXfuJ3xsYtkYT7uvyy5Ua0LubDie/6PR495FmpYhtlThG9pa/YJ4wm2COjRrpfFo13/w9VEn87UuL1OtI80RVK7MGw4nv+j0ePeU31XUteTOjbQuKstSbaeh45ZNbDRslX9WmK6al+rA3VLbka397Vd4yeTfyzHDV8mK2j+Fo8BvhVAAAAAAAAAAGTZr4TRzl5JQkmhLNHHbDRGMNOiPhEn6mMsnzWbp2SHL2H/ESKmH9UteGrwlMaXQ7YcT3/R6PHvGw4nv+j0ePeSx5ZzpXrkTYcT3/AEejx7ys2rRkupKeR/hNxJV0xv8ARraet0fV/wDmOlaRWHVs+TyO9bEP6d2vEeb+XsH/AFeSpjtY/glV0B6GVAAAAAAAAAAAAHSzDKOJbW2mi/o6Ngp//t4/Zh/7n2/o4jCxuYz3tGaWFKfTCFCMIxhoj+vXJOGebbT2FPqwfcS83XXsJ+rF5RqqnP8AzXruh/OnRxLY5dF/R0aIf/t495+thxPf9Ho8e8kUvJSerB+3DOlNyJsOJ7/o9Hj3jYcT3/R6PHvJYZ0lyJsOJ7/o9Hj3jYcT3/R6PHvJYZ0lyJsOJ7/o9Hj3jYcT3/R6PHvJYZ0lyJsOJ7/o9Hj3jYcT3/R6PHvJYZ0lyJsOJ7/o9Hj3jYcT3/R6PHvJYZ0lyJsOJ7/o9Hj3jYcT3/R6PHvJYZ0lyJsOJ7/o9Hj3jYcT3/R6PHvJYZ0lyJsOJ7/o9Hj3jYcT3/R6PHvJYZ0lyJsOJ7/o9Hj3jYcT3/R6PHvJYZ0lyJsOJ7/o9Hj3jYcT3/R6PHvJYZ0lyJsOJ7/o9Hj3jYcT3/R6PHvJYZ0lyJsOJ7/o9Hj3jYcT3/R6PHvJYZ0lyJsOJ7/o9Hj3jYcT3/R6PHvJYZ0lyJsOJ7/o9Hj3jYcT3/R6PHvJYZ0lyJsOJ7/o9Hj3jYcT3/R6PHvJYZ0lyJsOJ7/o9Hj3jYcT3/R6PHvJYZ0lyJsOJ7/o9Hj3jYcT3/R6PHvJYZ0lzyrCliEadXWXtKWGz1YR00Ix0x18dMf9SVsOJ7/o9Hj3jDfJVuMVuvFLTVVN5EdCJsOJ7/o9Hj3jYcT3/R6PHvJYjOkuRNhxPf8AR6PHvGw4nv8Ao9Hj3ksM6S5E2HE9/wBHo8e8bDie/wCj0ePeSwzpLkTYcT3/AEejx7xsOJ7/AKPR495LDOkuRNhxPf8AR6PHvGw4nv8Ao9Hj3ksM6S5E2HE9/wBHo8e8bDie/wCj0ePeSwzpLkTYcT3/AEejx7xsOJ7/AKPR495LDOkuRNhxPf8AR6PHvGw4nv8Ao9Hj3ksM6S5E2HE9/wBHo8e8bDie/wCj0ePeSwzpLnOPOZCaGcjKuE80JpoY5faYwho0x2ef9TG2TZz90vK3l2/+InYy9TYB1Wy4afCFGdIAtoAAAAAAAAAAbu1IctefOheQt6stObaav45pNdDRstH9WmC4+w4nv+j0ePeU81Hm6neci1/fUVzmhsoc3ctTw0/NasY/heVLSxDbKpCF7S1+wSRjNsEdGjXTeLRrv/lK2HE9/wBHo8e8SedqvF6fWnS3SKqpZIhRPVOy1Zc82MwrVJZ59itNM0suthH/AMPT/Vpi1W2vqot2nGvZWnw9Nqh6Yxe2Rgvu6PLCnXrSAPsOIAAAAAAAAADP8wUKk2eDJmFKeEk8bqbRNGXTCH+XP+rxL7bDie/6PR495QzU/bsmS/G5vdTr/NKZS5u5SsuD6qlmxj+FE2HE9/0ejx7xsOJ7/o9Hj3ksa5zpZrlQtWRJcSZW4BC4rSVI7XT6Iyya3R/mx/5ir4sRq0PS/J/k2f3sVd3ovE7YeD90+aVO01pAHZnAAAAAAAAAAB6GTumOUGGaI6I+GUdEf/54Okuw4nv+j0ePec28nPSHC+O0OvB0vahynzda4N3V/SsWEdEvLxGliELSeNS9pTS6ZfFChGH/AJof+5J2HE9/0ejx7xin1Gf1pOtBLatzpuZ7ulXHVkU7uTJDAY3FzTqQ2ym0Qlpa3R/lTf8AMVTVuNWf6H5P8pz+6mVHb8xBm/kOz76vGVS11gB3RjAAAAAAAAAAHRXN9RxGOQWTUZL6jCXaiz0QjQjHRDYZP/c51Oj+bz0AyZ5HsvcSNX5TpuwbB+KrwhnsNMvW2HE9/wBHo8e8bDie/wCj0ePeSxp7OlYuRNhxPf8AR6PHvGw4nv8Ao9Hj3ksM6S5E2HE9/wBHo8e8bDie/wCj0ePeSwzpLkTYcT3/AEejx7xsOJ7/AKPR495LDOkuRNhxPf8AR6PHvGw4nv8Ao9Hj3ksM6S5E2HE9/wBHo8e8bDie/wCj0ePeSwzpLkTYcT3/AEejx7xsOJ7/AKPR495LDOkuRNhxPf8AR6PHvGw4nv8Ao9Hj3ksM6S5E2HE9/wBHo8e8bDie/wCj0ePeSwzpLkTYcT3/AEejx7yNh1LEI2VKNO9pSy6PFCNCMdHj/brnqImFeb6Pqx/OKc6bkXdLG85VHEYZucqoz3tGaWGCX2mEKEYRjDYJ/wBeuc7nRvObubZWch3/AMPO5yNw5MpvwXCOKPBgt46YAGz2AAAAAAAAAAAW31HNO7nyHxuNvc06cNtvHCalrtMdhp/8wVIW91GXoLjnK38mm6Vj/N3IlfFT4stjrN8bDie/6PR4942HE9/0ejx7yWNB50rVyJsOJ7/o9Hj3jYcT3/R6PHvJYZ0lyJsOJ7/o9Hj3jYcT3/R6PHvJYZ0lyJsOJ7/o9Hj3jYcT3/R6PHvJYZ0lyJsOJ7/o9Hj3jYcT3/R6PHvJYZ0lyJsOJ7/o9Hj3jYcT3/R6PHvJYZ0lyJsOJ7/o9Hj3jYcT3/R6PHvJYZ0lyJsOJ7/o9Hj3jYcT3/R6PHvJYZ0lyJsOJ7/o9Hj3jYcT3/R6PHvJYZ0lyJsOJ7/o9Hj3n4sJast1dwr1JZ59dJpmll1sP9P7NMU5Etvr1560nVIm+JLksBxSAAAAAAAAAAAAIlj5W94x/BIlolj5W94x/BI5RolE6UsBxSAAAAAAAAAAAAAAAAOf2f3diyp45DqSugLn9n93YsqeOQ6krY+TPaVrwfVSw2+qwABuxVAAAAAAAAAAG2dS3u0YP7C79xO1M2zqW92jB/YXfuJ3xsYtkYV7uvyy5Ua0Lzok/nalxep1pEtEn87UuL1OtI8zQuylqX6sDdUtuRrf3tVdBS/VgbqltyNb+9qu85O9tRwVfJjttVo8BvlUAAAAAAAAAAGT5rN07JDl7D/iJGMMnzWbp2SHL2H/ABEiph/VLXhq8JTGl0ZAeV18Vh1bPk8jvWxD+nWeVh1bPk8jvWxD+ndsxH2/g/6vJUx2upKroD0OpgAAAAAAAAAAAOm2GebbT2FPqwfcS83XXsJ+rF8wzzbaewp9WD7iXm669hP1YvKE+s/NfnQ/tS8lJ6sH7fil5KT1YP2xymAAAAAAAAAAAAAAAAAAAAAAAAAAAAAAAAAAETDfJVuMVuvFLRMN8lW4xW68UtNWlEaABCQAAAAAAAAAAAAAAAHOXOful5W8u3/xE7GWTZz90vK3l2/+InYy9UYB1Wy4afCFCdIAtoAAAAAAAAAAby1Hm6neci1/fUVzlMdR5up3nItf31Fc5oXKHtqeGn5rdjqoknnarxen1p0tEk87VeL0+tOlukVMkKLaqLdpxr2Vp8PTaobX1UW7TjXsrT4em1Q9MYvbIwX3dHlhSr1pAH2XEAAAAAAAAABsLU/bsmS/G5vdTr/KA6n7dkyX43N7qdf5pPKZtKy4PqqWrDVAGuGZUfVoel+T/Js/vYq7rEatD0vyf5Nn97FXd6NxO2Hg/dPmlStNeQB2ZwAAAAAAAAAAejk56Q4Xx2h14Ol7mhk56Q4Xx2h14Ol7UOVD1uDd1f0rNholExT6jP60nWglomKfUZ/Wk60EtqvsZu1XfVn+h+T/ACnP7qZUdbjVn+h+T/Kc/uplR2/sQNh2ffV4yq22uAO6MQAAAAAAAAAA6P5vPQDJnkey9xI5wOj+bz0AyZ5HsvcSNXZT+rYPxVeEM9hplkIDTqyAAAAAAAAAAAAAAAAImFeb6Pqx/OKWiYV5vo+rH84p7Edrxc5u5tlZyHf/AA87nI6N5zdzbKzkO/8Ah53ORuPJj1XCOKPBXt9MADZ7AAAAAAAAAAALe6jL0Fxzlb+TTVCW91GXoLjnK38mm6VlA2HXxU+LLY6ywYDQK2AAAAAAAAAAAAAAAAIlt9evPWk6qWiW31689aTqpjRKJSwEJAAAAAAAAAAAAESx8re8Y/gkS0Sx8re8Y/gkco0SidKWA4pAAAAAAAAAAAAAAAAHP7P7uxZU8ch1JXQFz+z+7sWVPHIdSVsfJntK14PqpYbfVYAA3YqgAAAAAAAAADbOpb3aMH9hd+4nambZ1Le7Rg/sLv3E742MWyMK93X5ZcqNaF50SfztS4vU60iWiT+dqXF6nWkeZoXZS1L9WBuqW3I1v72qugpfqwN1S25Gt/e1Xecne2o4Kvkx22q0eA3yqAAAAAAAAAADJ81m6dkhy9h/xEjGGT5rN07JDl7D/iJFTD+qWvDV4SmNLoyA8rr4rDq2fJ5HetiH9Os8rDq2fJ5HetiH9O7ZiPt/B/1eSpjtdSVXQHodTAAAAAAAAAAAAdNsM822nsKfVg+4l5uuvYT9WL5hnm209hT6sH3EvN117CfqxeUJ9Z+a/Oh/al5KT1YP2/FLyUnqwftjlMAAAAAAAAAAAAAAAAAAAAAAAAAAAAAAAAAAImG+SrcYrdeKWiYb5Ktxit14paatKI0ACEgAAAAAAAAAAAAAAAOcuc/dLyt5dv8A4idjLJs5+6Xlby7f/ETsZeqMA6rZcNPhChOkAW0AAAAAAAAAAN5ajzdTvORa/vqK5ymOo83U7zkWv76iuc0LlD21PDT81ux1USTztV4vT606WiSedqvF6fWnS3SKmSFFtVFu0417K0+HptUNr6qLdpxr2Vp8PTaoemMXtkYL7ujywpV60gD7LiAAAAAAAAAA2Fqft2TJfjc3up1/lAdT9uyZL8bm91Ov80nlM2lZcH1VLVhqgDXDMqPq0PS/J/k2f3sVd1iNWh6X5P8AJs/vYq7vRuJ2w8H7p80qVpryAOzOAAAAAAAAAAD0cnPSHC+O0OvB0vc0MnPSHC+O0OvB0vahyoetwbur+lZsNEomKfUZ/Wk60EtExT6jP60nWgltV9jN2q76s/0Pyf5Tn91MqOtxqz/Q/J/lOf3Uyo7f2IGw7Pvq8ZVbbXAHdGIAAAAAAAAAAdH83noBkzyPZe4kc4HR/N56AZM8j2XuJGrsp/VsH4qvCGew0yyEBp1ZAAAAAAAAAAAAAAAAETCvN9H1Y/nFLRMK830fVj+cU9iO14uc3c2ys5Dv/h53OR0bzm7m2VnId/8ADzucjceTHquEcUeCvb6YAGz2AAAAAAAAAAAW91GXoLjnK38mmqEt7qMvQXHOVv5NN0rKBsOvip8WWx1lgwGgVsAAAAAAAAAAAAAAAARLb69eetJ1UtEtvr1560nVTGiUSlgISAAAAAAAAAAAAIlj5W94x/BIlolj5W94x/BI5RolE6UsBxSAAAAAAAAAAAAAAAAOf2f3diyp45DqSugLn9n93YsqeOQ6krY+TPaVrwfVSw2+qwABuxVAAAAAAAAAAG2dS3u0YP7C79xO1M2zqW92jB/YXfuJ3xsYtkYV7uvyy5Ua0Lzok/nalxep1pEtEn87UuL1OtI8zQuylqX6sDdUtuRrf3tVdBS/VgbqltyNb+9qu85O9tRwVfJjttVo8BvlUAAAAAAAAAAGT5rN07JDl7D/AIiRjDJ81m6dkhy9h/xEiph/VLXhq8JTGl0ZAeV18Vh1bPk8jvWxD+nWeVh1bPk8jvWxD+ndsxH2/g/6vJUx2upKroD0OpgAAAAAAAAAAAOm2GebbT2FPqwfcS83XXsJ+rF8wzzbaewp9WD7iXm669hP1YvKE+s/NfnQ/tS8lJ6sH7fil5KT1YP2xymAAAAAAAAAAAAAAAAAAAAAAAAAAAAAAAAAAETDfJVuMVuvFLRMN8lW4xW68UtNWlEaABCQAAAAAAAAAAAAAAAHOXOful5W8u3/AMROxlk2c/dLyt5dv/iJ2MvVGAdVsuGnwhQnSALaAAAAAAAAAAG8tR5up3nItf31Fc5THUebqd5yLX99RXOaFyh7anhp+a3Y6qJJ52q8Xp9adLRJPO1Xi9PrTpbpFTJCi2qi3aca9lafD02qG19VFu0417K0+HptUPTGL2yMF93R5YUq9aQB9lxAAAAAAAAAAbC1P27Jkvxub3U6/wAoDqft2TJfjc3up1/mk8pm0rLg+qpasNUAa4ZlR9Wh6X5P8mz+9irusRq0PS/J/k2f3sVd3o3E7YeD90+aVK015AHZnAAAAAAAAAAB6OTnpDhfHaHXg6XuaGTnpDhfHaHXg6XtQ5UPW4N3V/Ss2GiUTFPqM/rSdaCWiYp9Rn9aTrQS2q+xm7Vd9Wf6H5P8pz+6mVHW41Z/ofk/ynP7qZUdv7EDYdn31eMqttrgDujEAAAAAAAAAAOj+bz0AyZ5HsvcSOcDo/m89AMmeR7L3EjV2U/q2D8VXhDPYaZZCA06sgAAAAAAAAAAAAAAACJhXm+j6sfzilomFeb6Pqx/OKexHa8XObubZWch3/w87nI6N5zdzbKzkO/+Hnc5G48mPVcI4o8Fe30wANnsAAAAAAAAAAAt7qMvQXHOVv5NNUJb3UZeguOcrfyabpWUDYdfFT4stjrLBgNArYAAAAAAAAAAAAAAAAiW31689aTqpaJbfXrz1pOqmNEolLAQkAAAAAAAAAAAARLHyt7xj+CRLRLHyt7xj+CRyjRKJ0pYDikAAAAAAAAAAAAAAAAc/s/u7FlTxyHUldAXP7P7uxZU8ch1JWx8me0rXg+qlht9VgADdiqAAAAAAAAAANs6lvdowf2F37idqZtnUt7tGD+wu/cTvjYxbIwr3dfllyo1oXnRJ/O1Li9TrSJaJP52pcXqdaR5mhdlLUv1YG6pbcjW/vaq6Cl+rA3VLbka397Vd5yd7ajgq+THbarR4DfKoAAAAAAAAAAMnzWbp2SHL2H/ABEjGGT5rN07JDl7D/iJFTD+qWvDV4SmNLoyA8rr4rDq2fJ5HetiH9Os8rDq2fJ5HetiH9O7ZiPt/B/1eSpjtdSVXQHodTAAAAAAAAAAAAdNsM822nsKfVg+4l5uuvYT9WL5hnm209hT6sH3EvN117CfqxeUJ9Z+a/Oh/al5KT1YP2/FLyUnqwftjlMAAAAAAAAAAAAAAAAAAAAAAAAAAAAAAAAAAImG+SrcYrdeKWiYb5Ktxit14paatKI0ACEgAAAAAAAAAAAAAAAOcuc/dLyt5dv/AIidjLJs5+6Xlby7f/ETsZeqMA6rZcNPhChOkAW0AAAAAAAAAAN5ajzdTvORa/vqK5ymOo83U7zkWv76iuc0LlD21PDT81ux1USTztV4vT606WiSedqvF6fWnS3SKmSFFtVFu0417K0+HptUNr6qLdpxr2Vp8PTaoemMXtkYL7ujywpV60gD7LiAAAAAAAAAA2Fqft2TJfjc3up1/lAdT9uyZL8bm91Ov80nlM2lZcH1VLVhqgDXDMqPq0PS/J/k2f3sVd1iNWh6X5P8mz+9iru9G4nbDwfunzSpWmvIA7M4AAAAAAAAAAPRyc9IcL47Q68HS9zQyc9IcL47Q68HS9qHKh63Bu6v6Vmw0SiYp9Rn9aTrQS0TFPqM/rSdaCW1X2M3arvqz/Q/J/lOf3Uyo63GrP8AQ/J/lOf3Uyo7f2IGw7Pvq8ZVbbXAHdGIAAAAAAAAAAdH83noBkzyPZe4kc4HR/N56AZM8j2XuJGrsp/VsH4qvCGew0yyEBp1ZAAAAAAAAAAAAAAAAETCvN9H1Y/nFLRMK830fVj+cU9iO14uc3c2ys5Dv/h53OR0bzm7m2VnId/8PO5yNx5Meq4RxR4K9vpgAbPYAAAAAAAAAABb3UZeguOcrfyaaoS3uoy9Bcc5W/k03SsoGw6+KnxZbHWWDAaBWwAAAAAAAAAAAAAAABEtvr1560nVS0S2+vXnrSdVMaJRKWAhIAAAAAAAAAAAAiWPlb3jH8EiWiWPlb3jH8EjlGiUTpSwHFIAAAAAAAAAAAAAAAA5/Z/d2LKnjkOpK6Auf2f3diyp45DqStj5M9pWvB9VLDb6rAAG7FUAAAAAAAAAAbZ1Le7Rg/sLv3E7UzbOpb3aMH9hd+4nfGxi2RhXu6/LLlRrQvOiT+dqXF6nWkS0SfztS4vU60jzNC7KWpfqwN1S25Gt/e1V0FL9WBuqW3I1v72q7zk721HBV8mO21WjwG+VQAAAAAAAAAAZPms3TskOXsP+IkYwyfNZunZIcvYf8RIqYf1S14avCUxpdGQHldfFYdWz5PI71sQ/p1nlYdWz5PI71sQ/p3bMR9v4P+ryVMdrqSq6A9DqYAAAAAAAAAAADpthnm209hT6sH3EvN117CfqxfMM822nsKfVg+4l5uuvYT9WLyhPrPzX50P7UvJSerB+34peSk9WD9scpgAAAAAAAAAAAAAAAAAAAAAAAAAAAAAAAAABEw3yVbjFbrxS0TDfJVuMVuvFLTVpRGgAQkAAAAAAAAAAAAAAABzlzn7peVvLt/8AETsZZNnP3S8reXb/AOInYy9UYB1Wy4afCFCdIAtoAAAAAAAAAAby1Hm6neci1/fUVzlMdR5up3nItf31Fc5oXKHtqeGn5rdjqoknnarxen1p0tEk87VeL0+tOlukVMkKLaqLdpxr2Vp8PTaobX1UW7TjXsrT4em1Q9MYvbIwX3dHlhSr1pAH2XEAAAAAAAAABsLU/bsmS/G5vdTr/KA6n7dkyX43N7qdf5pPKZtKy4PqqWrDVAGuGZUfVoel+T/Js/vYq7rEatD0vyf5Nn97FXd6NxO2Hg/dPmlStNeQB2ZwAAAAAAAAAAejk56Q4Xx2h14Ol7mhk56Q4Xx2h14Ol7UOVD1uDd1f0rNholExT6jP60nWglomKfUZ/Wk60EtqvsZu1XfVn+h+T/Kc/uplR1uNWf6H5P8AKc/uplR2/sQNh2ffV4yq22uAO6MQAAAAAAAAAA6P5vPQDJnkey9xI5wOj+bz0AyZ5HsvcSNXZT+rYPxVeEM9hplkIDTqyAAAAAAAAAAAAAAAAImFeb6Pqx/OKWiYV5vo+rH84p7Edrxc5u5tlZyHf/Dzucjo3nN3NsrOQ7/4edzkbjyY9VwjijwV7fTAA2ewAAAAAAAAAAC3uoy9Bcc5W/k01QlvdRl6C45yt/JpulZQNh18VPiy2OssGA0CtgAAAAAAAAAAAAAAACJbfXrz1pOqlolt9evPWk6qY0SiUsBCQAAAAAAABiuVeWd5g+NYXkpk9g9DFccxaStcU6NxeRtaFG3pa3X1alSElSaENM8ksISyTRjGb9UIRjDKmtssqN7k7nSwHOBPhWI32E7U3eDXk2H2dW7q2089SSrSnjRpSzVJpIxkmljGWWbRHW6dEI6UwMmyFyxkyzwiveVcOmw6+sLyth2IWc1WFXwe5pR0Tywnho18v0Rlm0Q0wjCOiH0PLq5e4/heVWD4JlLklb2NjlDcVrXD7mjikK9eWrJJGpCFejscssmuklmjpp1KsIRhCEfp0vFzd18TydqXd7ieSmNy1Musor3EaMlO00+AUNjlhSmu9M3+TGaWnDxR8cJpoSxhCOnR51SnNiucDJ7F8jsEysoYlTv6s+NRx2zup7W0tJpIwrSUal1rqVOeM2tllhZT62aGnTrpIQTdF6G4kSx8re8Y/gkS3m29K6nuLyNG6hTl2f6I04TePWS/8lOiSdL0hE8HxDhCXmYdp4PiHCEvMw7UXRvL0sRPB8Q4Ql5mHaeD4hwhLzMO0ujeXpYibBiHCEvMw7TwfEOEJeZh2l0by9LETwfEOEJeZh2ng+IcIS8zDtLo3l6WIng+IcIS8zDtNgxDhCXmYdpdG8vSxE8HxDhCXmYdp4PiHCEvMw7S6N5eliJ4PiHCEvMw7TwfEOEJeZh2l0by9LETYMQ4Ql5mHaeD4hwhLzMO0ujeXpYieD4hwhLzMO08HxDhCXmYdpdG8vS3P7P7uxZU8ch1JV9vB8Q4Ql5mHaoPn5lnlzvZTy1J9fNC8hpm0aNP6Ev6mx8mkf8Ao2vB9VLDbarAgG61YAAAAAAAAAAbZ1Le7Rg/sLv3E7Uza2pglqz55MIlo1YU5tgutE0Zdd/+Cf8AU+NjFsjCvd1+WXKjWhepEn87UuL1OtIeD4hwhLzMO1Gmo3u2VOXw6XXbBPGE2xQ+jXS+LRpeaIiN67MvUUv1YG6pbcjW/vaq4vg+IcIS8zDtU31XUlaTOlbQrVoVJtp6HjhLrfFslX9TvGTyP/Zjhq+TFbarSQDfCqAAAAAAAAAAMnzWbp2SHL2H/ESMYZNmvhNHOXklCSbWzRx2w0R0adEfCJFTD+qWvDV4SmNLo0Ing+IcIS8zDtPB8Q4Ql5mHa8sXRvXr0tWHVs+TyO9bEP6dZPwfEOEJeZh2qzatGncU6eR+z3EKumN/o0Sa3R9XdsxHj/3sH6f5vJUx2s/wSrGA9DKgAAAAAAAAAAADpthnm209hT6sH3EvN117CfqxRMMoX+1tpoxCXyFP/wDDD7MP+X6xChfQsbmM99LNLCjPphsMIaYaI+L6XlGqI5zT2r1/Qn0vJSerB+0KnQv405dF/LCGiH/4Ydr9bBiHCEvMw7XC6N6b0sRPB8Q4Ql5mHaeD4hwhLzMO1F0by9LETwfEOEJeZh2mwYhwhLzMO0ujeXpYibBiHCEvMw7TwfEOEJeZh2l0by9LETwfEOEJeZh2ng+IcIS8zDtLo3l6WImwYhwhLzMO02DEOEJeZh2l0by9LETwfEOEJeZh2ng+IcIS8zDtLo3l6WIng+IcIS8zDtNgxDhCXmYdpdG8vSxE2DEOEJeZh2ng+IcIS8zDtLo3l6WIng+IcIS8zDtPB8Q4Ql5mHaXRvL0sRNgxDhCXmYdpsGIcIS8zDtLo3l6WIng+IcIS8zDtNgxDhCXmYdpdG8vSxE2DEOEJeZh2mwYhwhLzMO0ujeXpYibBiHCEvMw7TYMQ4Ql5mHaXRvL0sRPB8Q4Ql5mHabBiHCEvMw7S6N5eliJsGIcIS8zDtNgxDhCXmYdpdG8vSxE8HxDhCXmYdp4PiHCEvMw7S6N5eliJsGIcIS8zDtNgxDhCXmYdpdG8vMN8lW4xW68Ut5dhRvY06usvZZf8+rCP+VCOmOvjpj9KT4PiHCEvMw7XKqIv0kT0JYieD4hwhLzMO02DEOEJeZh2uN0by9LETYMQ4Ql5mHabBiHCEvMw7S6N5eliJ4PiHCEvMw7TwfEOEJeZh2l0by9LETYMQ4Ql5mHabBiHCEvMw7S6N5eliJsGIcIS8zDtPB8Q4Ql5mHaXRvL0sRPB8Q4Ql5mHabBiHCEvMw7S6N5eliJsGIcIS8zDtNgxDhCXmYdpdG8vSxE8HxDhCXmYdp4PiHCEvMw7S6N5eliJsGIcIS8zDtNgxDhCXmYdpdG8vc8M5+6Xlby7f/ETsZZJnNhNDORlXCebXTQxy+0x0aNMdnnY29T4B1Wy4afCFGdIAtoAAAAAAAAAAby1Hm6neci1/fUVzlLtSHJWnzoXkKNaFObaav44y67xbLR/UuNsGIcIS8zDtaGyhx/7U8NPzWrHVJPO1Xi9PrTpby5aN7tlUl8Nl12wSRjNsUPo103i0aUnYMQ4Ql5mHa6RVEb2SJUh1UW7TjXsrT4em1Q2pqnZakmebGpatSFSbYrTTNCXRp/8PT/U1W9MYvbIwX3dHlhTr1pAH2HEAAAAAAAAABsLU/bsmS/G5vdTr/Of+YKWebPBkxLTnhJNG6m0TRhp0f5c/wCpfXYMQ4Ql5mHa0plLj/0rLg+qpZsdVLETYMQ4Ql5mHabBiHCEvMw7WuLo3s16qWrQ9L8n+TZ/exV3WD1ZMleTK7AIV68KsY4dPojCTW6P82Kvj0ZidsPB+6fNKnaa0gDszgAAAAAAAAAA9HJz0hwvjtDrwdL3M/J3THKDDIQjoj4ZR0R//ng6S7BiHCEvMw7Wocp8f/XBu6v6Viw0SYp9Rn9aTrQS3l4jRvYWc8Z72WaGmXxbFCH/AJof8pOwYhwhLzMO1q26LtLPf0tBas/0Pyf5Tn91MqOtlqyadzJkhgMa9zCrCOJTaIQp63R/lTf8qmt+Yg7Ds++rxlUtdYAd0YwAAAAAAAAAB0fzeegGTPI9l7iRzgdFs31C+jkFk1GW+lhCOEWeiGwwjohsMn/LV+U7q2D8VXhDPYaZZUImwYhwhLzMO02DEOEJeZh2tO3RvWL0sRNgxDhCXmYdpsGIcIS8zDtLo3l6WImwYhwhLzMO02DEOEJeZh2l0by9LETYMQ4Ql5mHabBiHCEvMw7S6N5eliJsGIcIS8zDtNgxDhCXmYdpdG8vSxE2DEOEJeZh2mwYhwhLzMO0ujeXpYibBiHCEvMw7TYMQ4Ql5mHaXRvL0sRNgxDhCXmYdpsGIcIS8zDtLo3l6WImwYhwhLzMO02DEOEJeZh2l0by9LRMK830fVj+cTYMQ4Ql5mHajYbRvZrKlGS9lll0eKGxQjo8f/y5XRdpRf0vOzm7m2VnId/8PO5yOiWcuhfQzc5VRnvpZpYYJfaYbDCGmGwT/wDLna3Dkx6rhHFHgwW+mABs9gAAAAAAAAAAFvdRl6C45yt/JpqhLb6jincz5D43GhcwpQ228cI09dp/yaf/AC6Vj/sSvip8WWx1liRE2DEOEJeZh2mwYhwhLzMO1oK6N61eliJsGIcIS8zDtNgxDhCXmYdpdG8vSxE2DEOEJeZh2mwYhwhLzMO0ujeXpYibBiHCEvMw7TYMQ4Ql5mHaXRvL0sRNgxDhCXmYdpsGIcIS8zDtLo3l6WImwYhwhLzMO02DEOEJeZh2l0by9LETYMQ4Ql5mHabBiHCEvMw7S6N5eliJsGIcIS8zDtNgxDhCXmYdpdG8vSxE2DEOEJeZh2mwYhwhLzMO0ujeXpaJbfXrz1pOqbBiHCEvMw7X4sJakl1eS1akKk2uk0zQl0f+X9iYjokTgHFIAAAAAAAAAAAAiWPlb3jH8EiWiWPlb3jH8EjlGiUTpSwHFIAAAAAAAAAAAAAAAA5/Z/d2LKnjkOpK6Auf2f3diyp45DqStj5M9pWvB9VLDb6rAAG7FUAAAAAAAAAAbZ1Le7Rg/sLv3E7UzbOpb3aMH9hd+4nfGxi2RhXu6/LLlRrQvOiT+dqXF6nWkS0SfztS4vU60jzNC7KWpfqwN1S25Gt/e1V0FL9WBuqW3I1v72q7zk721HBV8mO21WjwG+VQAAAAAAAAAAZPms3TskOXsP8AiJGMMnzWbp2SHL2H/ESKmH9UteGrwlMaXRkB5XXxWHVs+TyO9bEP6dZ5WHVs+TyO9bEP6d2zEfb+D/q8lTHa6kqugPQ6mAAAAAAAAAAAA6bYZ5ttPYU+rB9xLzddewn6sXzDPNtp7Cn1YPuJebrr2E/Vi8oT6z81+dD+1LyUnqwft+KXkpPVg/bHKYAAAAAAAAAAAAAAAAAAAAAAAAAAAAAAAAAARMN8lW4xW68UtEw3yVbjFbrxS01aURoAEJAAAAAAAAAAAAAAAAc5c5+6Xlby7f8AxE7GWTZz90vK3l2/+InYy9UYB1Wy4afCFCdIAtoAAAAAAAAAAby1Hm6neci1/fUVzlMdR5up3nItf31Fc5oXKHtqeGn5rdjqoknnarxen1p0tEk87VeL0+tOlukVMkKLaqLdpxr2Vp8PTaobX1UW7TjXsrT4em1Q9MYvbIwX3dHlhSr1pAH2XEAAAAAAAAABsLU/bsmS/G5vdTr/ACgOp+3ZMl+Nze6nX+aTymbSsuD6qlqw1QBrhmVH1aHpfk/ybP72Ku6xGrQ9L8n+TZ/exV3ejcTth4P3T5pUrTXkAdmcAAAAAAAAAAHo5OekOF8dodeDpe5oZOekOF8dodeDpe1DlQ9bg3dX9KzYaJRMU+oz+tJ1oJaJin1Gf1pOtBLar7GbtV31Z/ofk/ynP7qZUdbjVn+h+T/Kc/uplR2/sQNh2ffV4yq22uAO6MQAAAAAAAAAA6P5vPQDJnkey9xI5wOj+bz0AyZ5HsvcSNXZT+rYPxVeEM9hplkIDTqyAAAAAAAAAAAAAAAAImFeb6Pqx/OKWiYV5vo+rH84p7Edrxc5u5tlZyHf/Dzucjo3nN3NsrOQ7/4edzkbjyY9VwjijwV7fTAA2ewAAAAAAAAAAC3uoy9Bcc5W/k01QlvdRl6C45yt/JpulZQNh18VPiy2OssGA0CtgAAAAAAAAAAAAAAACJbfXrz1pOqlolt9evPWk6qY0SiUsBCQAAAAAAAAAAABEsfK3vGP4JEtEsfK3vGP4JHKNEonSlgOKQAAAAAAAAAAAAAAABz+z+7sWVPHIdSV0Bc/s/u7FlTxyHUlbHyZ7SteD6qWG31WAAN2KoAAAAAAAAAA2zqW92jB/YXfuJ2pm2dS3u0YP7C79xO+NjFsjCvd1+WXKjWhedEn87UuL1OtIlok/nalxep1pHmaF2UtS/VgbqltyNb+9qroKX6sDdUtuRrf3tV3nJ3tqOCr5MdtqtHgN8qgAAAAAAAAAAyfNZunZIcvYf8AESMYZPms3TskOXsP+IkVMP6pa8NXhKY0ujIDyuvisOrZ8nkd62If06zysOrZ8nkd62If07tmI+38H/V5KmO11JVdAeh1MAAAAAAAAAAAB02wzzbaewp9WD7iXm669hP1YvmGebbT2FPqwfcS83XXsJ+rF5Qn1n5r86H9qXkpPVg/b8UvJSerB+2OUwAAAAAAAAAAAAAAAAAAAAAAAAAAAAAAAAAAiYb5Ktxit14paJhvkq3GK3Xilpq0ojQAISAAAAAAAAAAAAAAAA5y5z90vK3l2/8AiJ2Msmzn7peVvLt/8ROxl6owDqtlw0+EKE6QBbQAAAAAAAAAA3lqPN1O85Fr++ornKY6jzdTvORa/vqK5zQuUPbU8NPzW7HVRJPO1Xi9PrTpaJJ52q8Xp9adLdIqZIUW1UW7TjXsrT4em1Q2vqot2nGvZWnw9Nqh6Yxe2Rgvu6PLClXrSAPsuIAAAAAAAAADYWp+3ZMl+Nze6nX+UB1P27Jkvxub3U6/zSeUzaVlwfVUtWGqANcMyo+rQ9L8n+TZ/exV3WI1aHpfk/ybP72Ku70bidsPB+6fNKlaa8gDszgAAAAAAAAAA9HJz0hwvjtDrwdL3NDJz0hwvjtDrwdL2ocqHrcG7q/pWbDRKJin1Gf1pOtBLRMU+oz+tJ1oJbVfYzdqu+rP9D8n+U5/dTKjrcas/wBD8n+U5/dTKjt/YgbDs++rxlVttcAd0YgAAAAAAAAAB0fzeegGTPI9l7iRzgdH83noBkzyPZe4kauyn9Wwfiq8IZ7DTLIQGnVkAAAAAAAAAAAAAAAARMK830fVj+cUtEwrzfR9WP5xT2I7Xi5zdzbKzkO/+Hnc5HRvObubZWch3/w87nI3Hkx6rhHFHgr2+mABs9gAAAAAAAAAAFvdRl6C45yt/JpqhLe6jL0Fxzlb+TTdKygbDr4qfFlsdZYMBoFbAAAAAAAAAAAAAAAAES2+vXnrSdVLRLb69eetJ1UxolEpYCEgAAAAAAAAAAACJY+VveMfwSJaJY+VveMfwSOUaJROlLAcUgAAAAAAAAAAAAAAADn9n93YsqeOQ6kroC5/Z/d2LKnjkOpK2Pkz2la8H1UsNvqsAAbsVQAAAAAAAAABtnUt7tGD+wu/cTtTNs6lvdowf2F37id8bGLZGFe7r8suVGtC86JP52pcXqdaRLRJ/O1Li9TrSPM0Lspal+rA3VLbka397VXQUv1YG6pbcjW/varvOTvbUcFXyY7bVaPAb5VAAAAAAAAAABk+azdOyQ5ew/4iRjDJ81m6dkhy9h/xEiph/VLXhq8JTGl0ZAeV18Vh1bPk8jvWxD+nWeVh1bPk8jvWxD+ndsxH2/g/6vJUx2upKroD0OpgAAAAAAAAAAAOm2GebbT2FPqwfcS83XXsJ+rF8wzzbaewp9WD7iXm669hP1YvKE+s/NfnQ/tS8lJ6sH7fil5KT1YP2xymAAAAAAAAAAAAAAAAAAAAAAAAAAAAAAAAAAETDfJVuMVuvFLRMN8lW4xW68UtNWlEaABCQAAAAAAAAAAAAAAAHOXOful5W8u3/wAROxlk2c/dLyt5dv8A4idjL1RgHVbLhp8IUJ0gC2gAAAAAAAAABvLUebqd5yLX99RXOUx1Hm6neci1/fUVzmhcoe2p4afmt2OqiSedqvF6fWnS0STztV4vT606W6RUyQotqot2nGvZWnw9NqhtfVRbtONeytPh6bVD0xi9sjBfd0eWFKvWkAfZcQAAAAAAAAAGwtT9uyZL8bm91Ov8oDqft2TJfjc3up1/mk8pm0rLg+qpasNUAa4ZlR9Wh6X5P8mz+9irusRq0PS/J/k2f3sVd3o3E7YeD90+aVK015AHZnAAAAAAAAAAB6OTnpDhfHaHXg6XuaGTnpDhfHaHXg6XtQ5UPW4N3V/Ss2GiUTFPqM/rSdaCWiYp9Rn9aTrQS2q+xm7Vd9Wf6H5P8pz+6mVHW41Z/ofk/wApz+6mVHb+xA2HZ99XjKrba4A7oxAAAAAAAAAADo/m89AMmeR7L3EjnA6P5vPQDJnkey9xI1dlP6tg/FV4Qz2GmWQgNOrIAAAAAAAAAAAAAAAAiYV5vo+rH84paJhXm+j6sfzinsR2vFzm7m2VnId/8PO5yOjec3c2ys5Dv/h53ORuPJj1XCOKPBXt9MADZ7AAAAAAAAAAALe6jL0Fxzlb+TTVCW91GXoLjnK38mm6VlA2HXxU+LLY6ywYDQK2AAAAAAAAAAAAAAAAIlt9evPWk6qWiW31689aTqpjRKJSwEJAAAAAAAAAAAAESx8re8Y/gkS0Sx8re8Y/gkco0SidKWCiGL6oHPFa4te21DLi6lpUbipTkl2CjHRLCaMIQ8cn7H3+QMW8JxiqtKcGqppzLr86/tv0XRO5xrrijSveKC/OIzz/AO+rro9DuHziM8/++rro9DuOy/hnyn7Wz/er/Fw5+lfoUF+cRnn/AN9XXR6HcPnEZ5/99XXR6HcPwz5T9rZ/vV/ic/Sv0KC/OIzz/wC+rro9DuHziM8/++rro9DuH4Z8p+1s/wB6v8Tn6V+hQX5xGef/AH1ddHodw+cRnn/31ddHodw/DPlP2tn+9X+Jz9K/QoL84jPP/vq66PQ7h84jPP8A76uuj0O4fhnyn7Wz/er/ABOfpX6FBfnEZ5/99XXR6HcPnEZ5/wDfV10eh3D8M+U/a2f71f4nP0r9CgvziM8/++rro9DuN16l3Obl1l3lHjVplblDWxGja2MlSjJPTklhLNGpCEY/oyw0+L9qhyniJh/JWCV4ZbWlE00aYiar9N3bTG9NNrFU3LHgOkMo5/Z/d2LKnjkOpK6Auf2f3diyp45DqStj5M9pWvB9VLDb6rAAG7FUAAAAAAAAAAbZ1Le7Rg/sLv3E7UzbOpb3aMH9hd+4nfGxi2RhXu6/LLlRrQvOiT+dqXF6nWkS0SfztS4vU60jzNC7KWpfqwN1S25Gt/e1V0FL9WBuqW3I1v72q7zk721HBV8mO21WjwG+VQAAAAAAAAAAZPms3TskOXsP+IkYwyfNZunZIcvYf8RIqYf1S14avCUxpdGQHldfFYdWz5PI71sQ/p1nlYdWz5PI71sQ/p3bMR9v4P8Aq8lTHa6kqugPQ6mAAAAAAAAAAAA6bYZ5ttPYU+rB9xLzddewn6sXzDPNtp7Cn1YPuJebrr2E/Vi8oT6z81+dD+1LyUnqwft+KXkpPVg1Zqk8rso8is3dPGcl8UqWF7HEaNGNWSWWaOsmln0w0TQjD9UPuWMAwKvlHCqMEs5iKq5ui/R07yZzYvbWFBfnEZ5/99XXR6HcPnEZ5/8AfV10eh3Hevwz5T9rZ/vV/ixc/Sv0KC/OIzz/AO+rro9DuHziM8/++rro9DuH4Z8p+1s/3q/xOfpX6FBfnEZ5/wDfV10eh3D5xGef/fV10eh3D8M+U/a2f71f4nP0r9CgvziM8/8Avq66PQ7h84jPP/vq66PQ7h+GfKftbP8Aer/E5+lfoUF+cRnn/wB9XXR6HcPnEZ5/99XXR6HcPwz5T9rZ/vV/ic/Sv0KC/OIzz/76uuj0O4fOIzz/AO+rro9DuH4Z8p+1s/3q/wATn6V+hQX5xGef/fV10eh3D5xGef8A31ddHodw/DPlP2tn+9X+Jz9K/QxHNJi+JY/m2yexrGLue6vbyzlq1600IQjPPGMdMfF4vuZc1/hNhVg1tXYVaaZmP2m5lib4vAGFIAAAAAAAAAAAAAAACJhvkq3GK3XilomG+SrcYrdeKWmrSiNAAhIAAAAAAAAAAAAAAADnLnP3S8reXb/4idjLJs5+6Xlby7f/ABE7GXqjAOq2XDT4QoTpAFtAAAAAAAAAADeWo83U7zkWv76iucpjqPN1O85Fr++ornNC5Q9tTw0/NbsdVEk87VeL0+tOloknnarxen1p0t0ipkhRbVRbtONeytPh6bVDa+qi3aca9lafD02qHpjF7ZGC+7o8sKVetIA+y4gAAAAAAAAANhan7dkyX43N7qdf5QHU/bsmS/G5vdTr/NJ5TNpWXB9VS1YaoA1wzKj6tD0vyf5Nn97FXdYjVoel+T/Js/vYq7vRuJ2w8H7p80qVpryAOzOAAAAAAAAAAD0cnPSHC+O0OvB0vc0MnPSHC+O0OvB0vahyoetwbur+lZsNEomKfUZ/Wk60EtExT6jP60nWgltV9jN2q76s/wBD8n+U5/dTKjrcas/0Pyf5Tn91MqO39iBsOz76vGVW21wB3RiAAAAAAAAAAHR/N56AZM8j2XuJHOB0fzeegGTPI9l7iRq7Kf1bB+KrwhnsNMshAadWQAAAAAAAAAAAAAAABEwrzfR9WP5xS0TCvN9H1Y/nFPYjteLnN3NsrOQ7/wCHnc5HRvObubZWch3/AMPO5yNx5Meq4RxR4K9vpgAbPYAAAAAAAAAABb3UZeguOcrfyaaoS3uoy9Bcc5W/k03SsoGw6+KnxZbHWWDAaBWwAAAAAAAAAAAAAAABEtvr1560nVS0S2+vXnrSdVMaJRKWAhIAAAAAAAAAAAAiWPlb3jH8EiWiWPlb3jH8EjlGiUTpS3M7H/PuJcbrdeLpi5nY/wCfcS43W68W08l/rMJ7qPqYLfsQAG3lcAAAAAAAAAAWJ1F/pZlDydT97BXZYnUX+lmUPJ1P3sHWMcthYR3R5oc7PXhbcB5zXRz+z+7sWVPHIdSV0Bc/s/u7FlTxyHUlbHyZ7SteD6qWG31WAAN2KoAAAAAAAAAA2zqW92jB/YXfuJ2pm2dS3u0YP7C79xO+NjFsjCvd1+WXKjWhedEn87UuL1OtIlok/nalxep1pHmaF2UtS/VgbqltyNb+9qroKX6sDdUtuRrf3tV3nJ3tqOCr5MdtqtHgN8qgAAAAAAAAAAyfNZunZIcvYf8AESMYZPms3TskOXsP+IkVMP6pa8NXhKY0ujIDyuvisOrZ8nkd62If06zysOrZ8nkd62If07tmI+38H/V5KmO11JVdAeh1MAAAAAAAAAAAB02wzzbaewp9WD7iXm669hP1YvmGebbT2FPqwfcS83XXsJ+rF5Qn1n5r86H9qXkpPVg0rqvNyinytb9So3VS8lJ6sGldV5uUU+VrfqVH28V9s4Nxw416kqWAPSikAAAAAAAAAAAA6DZjNyLJXk6T84s6YLmM3IsleTpPzizp5c5W2hb8dXmlep1YAHz3IAAAAAAAAAAAAAAABEw3yVbjFbrxS0TDfJVuMVuvFIrVadvRnr1ZtbJTljPNHRp0QhDTFymL6roRGh+xg/8Ajdmk/eBg3SIH+N2aT94GDdIgu/8AVYf7Cv4avsZ0b2cDB/8AG7NJ+8DBukQP8bs0n7wMG6RA/wCqw/2Ffw1fYzo3s4GD/wCN2aT94GDdIgf43ZpP3gYN0iB/1WH+wr+Gr7GdG9nAwf8AxuzSfvAwbpED/G7NJ+8DBukQP+qw/wBhX8NX2M6N7OBg/wDjdmk/eBg3SIH+N2aT94GDdIgf9Vh/sK/hq+xnRvZwMH/xuzSfvAwbpED/ABuzSfvAwbpED/qsP9hX8NX2M6N7OBg/+N2aT94GDdIgf43ZpP3gYN0iB/1WH+wr+Gr7GdG9nA8TJrLbJPLKFxHJbH7PE4WmshXjb1Ndseu063T/APOtm+57apa2VpYVzZ2tM01R2TF0/snSAMY5y5z90vK3l2/+InYyybOful5W8u3/AMROxl6owDqtlw0+EKE6QBbQAAAAAAAAAA3lqPN1O85Fr++ornKY6jzdTvORa/vqK5zQuUPbU8NPzW7HVRJPO1Xi9PrTpaJJ52q8Xp9adLdIqZIUW1UW7TjXsrT4em1Q2vqot2nGvZWnw9Nqh6Yxe2Rgvu6PLClXrSAPsuIAAAAAAAAADYWp+3ZMl+Nze6nX+UB1P27Jkvxub3U6/wA0nlM2lZcH1VLVhqgDXDMqPq0PS/J/k2f3sVd1iNWh6X5P8mz+9iru9G4nbDwfunzSpWmvIA7M4AAAAAAAAAAPRyc9IcL47Q68HS9zQyc9IcL47Q68HS9qHKh63Bu6v6Vmw0SiYp9Rn9aTrQS0TFPqM/rSdaCW1X2M3arvqz/Q/J/lOf3Uyo63GrP9D8n+U5/dTKjt/YgbDs++rxlVttcAd0YgAAAAAAAAAB0fzeegGTPI9l7iRzgdH83noBkzyPZe4kauyn9Wwfiq8IZ7DTLIQGnVkAAAAAAAAAAAAAAAARMK830fVj+cUtEwrzfR9WP5xT2I7Xi5zdzbKzkO/wDh53OR0bzm7m2VnId/8PO5yNx5Meq4RxR4K9vpgAbPYAAAAAAAAAABb3UZeguOcrfyaaoS3uoy9Bcc5W/k03SsoGw6+KnxZbHWWDAaBWwAAAAAAAAAAAAAAABEtvr1560nVS0S2+vXnrSdVMaJRKWAhIAAAAAAAADFcq8s7zB8awvJTJ7B6GK45i0la4p0bi8ja0KNvS1uvq1KkJKk0IaZ5JYQlkmjGM36oQjGDSMqGOZC5YyZZ4RXvKuHTYdfWF5Ww7ELOarCr4Pc0o6J5YTw0a+X6IyzaIaYRhHRD6Hi3WcLKfAsYwa3ytyKtcOwzHsQhhlpXoYt4Tc0q08Jo0oV6MKUsksJoSx0xp1amtjGH0w8cJukZ6iWPlb3jH8EiWiWPlb3jH8EiY0SidKW5nY/59xLjdbrxdMXM7H/AD7iXG63Xi2nkv8AWYT3UfUwW/YgANvK4AAAAAAAAAAsTqL/AEsyh5Op+9grssTqL/SzKHk6n72DrGOWwsI7o80OdnrwtuA85ro5/Z/d2LKnjkOpK6Auf2f3diyp45DqStj5M9pWvB9VLDb6rAAG7FUAAAAAAAAAAbZ1Le7Rg/sLv3E7UzbOpb3aMH9hd+4nfGxi2RhXu6/LLlRrQvOiT+dqXF6nWkS0SfztS4vU60jzNC7KWpfqwN1S25Gt/e1V0FL9WBuqW3I1v72q7zk721HBV8mO21WjwG+VQAAAAAAAAAAZPms3TskOXsP+IkYwyfNZunZIcvYf8RIqYf1S14avCUxpdGQHldfFYdWz5PI71sQ/p1nlYdWz5PI71sQ/p3bMR9v4P+ryVMdrqSq6A9DqYAAAAAAAAAAADpthnm209hT6sH3EvN117CfqxfMM822nsKfVg+4l5uuvYT9WLyhPrPzX50P7UvJSerBpXVeblFPla36lRuql5KT1YNK6rzcop8rW/UqPt4r7Zwbjhxr1JUsAelFIAAAAAAAAAAAB0GzGbkWSvJ0n5xZ0wXMZuRZK8nSfnFnTy5yttC346vNK9TqwAPnuQAAAAAAAAAAAAAAACJhvkq3GK3Xi+Yx5pveLVOrF9w3yVbjFbrxfMY803vFqnViyU+sjvRGhzLAer1AAAAAAAAAAAABaTUT/AFfLD17D8q6ziseon+r5YevYflXWceeMeNv4R+nyUrllqQAOpsjnLnP3S8reXb/4idjLJs5+6Xlby7f/ABE7GXqjAOq2XDT4QoTpAFtAAAAAAAAAADeWo83U7zkWv76iucpjqPN1O85Fr++ornNC5Q9tTw0/NbsdVEk87VeL0+tOloknnarxen1p0t0ipkhRbVRbtONeytPh6bVDa+qi3aca9lafD02qHpjF7ZGC+7o8sKVetIA+y4gAAAAAAAAANhan7dkyX43N7qdf5QHU/bsmS/G5vdTr/NJ5TNpWXB9VS1YaoA1wzKj6tD0vyf5Nn97FXdYjVoel+T/Js/vYq7vRuJ2w8H7p80qVpryAOzOAAAAAAAAAAD0cnPSHC+O0OvB0vc0MnPSHC+O0OvB0vahyoetwbur+lZsNEomKfUZ/Wk60EtExT6jP60nWgltV9jN2q76s/wBD8n+U5/dTKjrcas/0Pyf5Tn91MqO39iBsOz76vGVW21wB3RiAAAAAAAAAAHR/N56AZM8j2XuJHOB0fzeegGTPI9l7iRq7Kf1bB+KrwhnsNMshAadWQAAAAAAAAAAAAAAABEwrzfR9WP5xS0TCvN9H1Y/nFPYjteLnN3NsrOQ7/wCHnc5HRvObubZWch3/AMPO5yNx5Meq4RxR4K9vpgAbPYAAAAAAAAAABb3UZeguOcrfyaaoS3uoy9Bcc5W/k03SsoGw6+KnxZbHWWDAaBWwAAAAAAAAAAAAAAABEtvr1560nVS0S2+vXnrSdVMaJRKWAhIAAAAAAAA1tllRvcnc6WA5wJ8KxG+wnam7wa8mw+zq3dW2nnqSVaU8aNKWapNJGMk0sYyyzaI63TohHS2SJibhq3N9dYjkzNeYjiuSmOwny4ygvcSoyUrKM0bC32KXYo3cNdppRmlpQ0Q0aYTTQljCEdMIeLkdi82V2U1hlfnGtMq6eJUribabA/kvidOxwiM/6EJ6laNCElWtrYx01Z5tZJr5tbCEP0m7BN6Lh5tvG98IvPB5aEZdn8evjGEdOsl/Y9JEsfK3vGP4JCnRJOk04r9m0/FN2ObGPadvMR06NPhdbTo9eLpk5nY/59xLjdbrxbUyYTfaYT3UfUwW/YgANuq4AAAAAAAAAAsLqNvCflVlB4NClGO19PTr4xh4tkh+xXpYnUX+lmUPJ1P3sHWMcth4R3R5oc7PWhazTiv2bT8U3YacV+zafim7EsedL1y5E04r9m0/FN2KD5+dk/xfyn2WEuv8Mhp1v0f6JXQNz+z+7sWVPHIdSVsfJpN/KNrwfVSw22qwAButWAAAAAAAAAAG1tTBs3+MmEbBCSM+wXWjXxjo8hP+xqltnUt7tGD+wu/cTvjYxbIwn3dfllyo1oXc04r9i0/FN2I00cS2yp6ZbbX7BPo8c2jRrpf+P/h6iJP52pcXqdaR5oiVyYNOK/ZtPxTdim+q62f/ABStvCIU4TbT0P8ARGMYaNkq/tXTUv1YG6pbcjW/varvGTyb+WY4avkx20fwtHgN8KoAAAAAAAAAAybNfrv8S8ktZo123tho0/Rp8Ik+ljLJ81m6dkhy9h/xEiph/VLXhq8JTGl0O04r9m0/FN2GnFfs2n4puxLHli9euRNOK/YtPxTdis2rR8L2PI/wmFKHjv8AW7HGMd7/AE6VpFYdWz5PI71sQ/p3bMR5/wDewf8AV5KmO1j+CVXQHoZUAAAAAAAAAAAAdLMMjim1tpoltdGwU/8AzTfZh/w/V/HEvAbnZJbbW7DPrtE02nRrY/R4kjDPNtp7Cn1YPuJebrr2E/Vi8o1T/wDSe9eu6H86ccU2OXRLa6NEP/NN2NMaraN9/hXT8IloQk21t/8ARGOnTrKn7W8aXkpPVg0rqvNyinytb9So+3ivP/s4Nxw41x/DKlgD0mpgAAAAAAAAAAAL+5kI4j/hLktsUttrNr5NGujNp0aY/wDDONOK/YtPxTdjEMxm5FkrydJ+cWdPLvK0/wDoW/HV5pXqY/hhE04r9m0/FN2GnFfs2n4puxLHz703ImnFfsWn4puw04r9m0/FN2JYXlyJpxX7Fp+KbsNOK/ZtPxTdiWF5ciacV+zafim7DTiv2LT8U3YlheXImnFfs2n4puw04r9i0/FN2JYXlyJpxX7Np+KbsNOK/ZtPxTdiWF5ciacV+xafim7DTiv2bT8U3YlheXImnFfsWn4puw04r9m0/FN2JYXlyJpxX7Np+KbsNOK/YtPxTdiWF5c8uwjiWx1djlttGz1dOmM306+On9T84vHFNqb3TJa6PB6n/mm+zH/hLw3yVbjFbrxfMY803vFqnViy0T/9I70RHQ5lgPVqiAAAAAAAAAAAAs9qLvC/B8rvBoUo/p2OnZIxh+qv9GhZfTiv2bT8U3YrdqJ/q+WHr2H5V1nHnnHif/ewj9PkpXLKP4IRNOK/ZtPxTdhpxX7Np+KbsSx1O9zuc485uu/xIyr1+jXbeX2nR9GnZ52Nsmzn7peVvLt/8ROxl6nwDqtlw0+EKM6QBbQAAAAAAAAAA3fqQ9n/AMULzweFOM201f8A1xjo0bLR/YuNpxX7Np+KbsU81Hm6neci1/fUVzmhsoc3ctTw0/NasdV5cscS2yqaJbbX7BJp8c2jRrpv+P8A5SdOK/ZtPxTdhJ52q8Xp9adLdIqlkiFE9U7s3+M2M7PCSE+xWmnWadH1en+1qttfVRbtONeytPh6bVD0vi9sjBfd0eWFOvWkAfZcQAAAAAAAAAGf5gtk/wAYMmNhhLr/AAqbRrvo8nOvtpxX7Np+KbsUM1P27Jkvxub3U6/zSmUubuUrLg+qpZsdVE04r9m0/FN2GnFfs2n4puxLGuL2a5ULVk+E/K7APCYUoR2un0ayMY+LZY/tV8WI1aHpfk/ybP72Ku70ZidsPB+6fNKnaa0gDszgAAAAAAAAAA9DJ3T8oMM1ujT4ZR0afXg6S6cV+zafim7HNvJz0hwvjtDrwdL2ocp83WuDd1XjSsWGiXl4jHEvBJ9klttbpl062abT/qh/wk6cV+zafim7DFPqM/rSdaCW1bf0M13SrjqyPDPkhgPhMKMIbZTaNZGMY6dim/aqatxqz/Q/J/lOf3Uyo7fmIOw7Pvq8ZVbXWAHdGMAAAAAAAAAAdFs30cT+QWTWsltdbtRZ6NM02nRsMn/DnS6P5vPQDJnkey9xI1flOm7BsH4qvCGew0y9bTiv2bT8U3YacV+zafim7EsadvWLkTTiv2bT8U3YacV+zafim7EsLy5E04r9m0/FN2GnFfs2n4puxLC8uRNOK/ZtPxTdhpxX7Np+KbsSwvLkTTiv2bT8U3YacV+zafim7EsLy5E04r9m0/FN2GnFfs2n4puxLC8uRNOK/ZtPxTdhpxX7Np+KbsSwvLkTTiv2bT8U3YacV+zafim7EsLy5E04r9m0/FN2GnFfs2n4puxLC8uRNOK/ZtPxTdiNhscS8CpbHLba3R4tdNNp+n/4eoiYV5vo+rH84uV/Qi7pY3nLjif+HOVWvlttbtJfadE02nRsE/8Aw53Ojec3c2ys5Dv/AIedzkbhyYzfguEcUeDBb6YAGz2AAAAAAAAAAAW31HMbz5D434NCjGXbbx6+MYR07DT/AGKkLe6jL0Fxzlb+TTdKx/2JXxU+LLY6zfGnFfs2n4puw04r9m0/FN2JY0FetXImnFfs2n4puw04r9m0/FN2JYXlyJpxX7Np+KbsNOK/ZtPxTdiWF5ciacV+zafim7DTiv2bT8U3YlheXImnFfs2n4puw04r9m0/FN2JYXlyJpxX7Np+KbsNOK/ZtPxTdiWF5ciacV+zafim7DTiv2bT8U3YlheXImnFfs2n4puw04r9m0/FN2JYXlyJpxX7Np+KbsNOK/ZtPxTdiWF5ciacV+zafim7H4sNm8Ku9nhJCfXSadZGOj/T/wApyJbfXrz1pOqmJviS5LAcUgAAAAAAAAAAACJY+VveMfwSJaJY+VveMfwSOUaJROlLczsf8+4lxut14umLmdj/AJ9xLjdbrxbTyX+swnuo+pgt+xAAbeVwAAAAAAAAABYnUX+lmUPJ1P3sFdlidRf6WZQ8nU/ewdYxy2FhHdHmhzs9eFtwHnNdHP7P7uxZU8ch1JXQFz+z+7sWVPHIdSVsfJntK14PqpYbfVYAA3YqgAAAAAAAAADbOpb3aMH9hd+4nambZ1Le7Rg/sLv3E742MWyMK93X5ZcqNaF50SfztS4vU60iWiT+dqXF6nWkeZoXZS1L9WBuqW3I1v72qugpfqwN1S25Gt/e1Xecne2o4Kvkx22q0eA3yqAAAAAAAAAADJ81m6dkhy9h/wARIxhk+azdOyQ5ew/4iRUw/qlrw1eEpjS6MgPK6+Kw6tnyeR3rYh/TrPKw6tnyeR3rYh/Tu2Yj7fwf9XkqY7XUlV0B6HUwAAAAAAAAAAAHTbDPNtp7Cn1YPuJebrr2E/Vi+YZ5ttPYU+rB9xLzddewn6sXlCfWfmvzof2peSk9WDSuq83KKfK1v1KjdVLyUnqwaV1Xm5RT5Wt+pUfbxX2zg3HDjXqSpYA9KKQAAAAAAAAAAADoNmM3IsleTpPzizpguYzciyV5Ok/OLOnlzlbaFvx1eaV6nVgAfPcgAAAAAAAAAAAAAAAETDfJVuMVuvF8xjzTe8WqdWL7hvkq3GK3Xi+Yx5pveLVOrFkp9ZHeiNDmWA9XqAAAAAAAAAAAAC0mon+r5YevYflXWcVj1E/1fLD17D8q6zjzxjxt/CP0+SlcstSAB1Nkc5c5+6Xlby7f/ETsZZNnP3S8reXb/wCInYy9UYB1Wy4afCFCdIAtoAAAAAAAAAAby1Hm6neci1/fUVzlMdR5up3nItf31Fc5oXKHtqeGn5rdjqoknnarxen1p0tEk87VeL0+tOlukVMkKLaqLdpxr2Vp8PTaobX1UW7TjXsrT4em1Q9MYvbIwX3dHlhSr1pAH2XEAAAAAAAAABsLU/bsmS/G5vdTr/KA6n7dkyX43N7qdf5pPKZtKy4PqqWrDVAGuGZUfVoel+T/ACbP72Ku6xGrQ9L8n+TZ/exV3ejcTth4P3T5pUrTXkAdmcAAAAAAAAAAHo5OekOF8dodeDpe5oZOekOF8dodeDpe1DlQ9bg3dX9KzYaJRMU+oz+tJ1oJaJin1Gf1pOtBLar7GbtV31Z/ofk/ynP7qZUdbjVn+h+T/Kc/uplR2/sQNh2ffV4yq22uAO6MQAAAAAAAAAA6P5vPQDJnkey9xI5wOj+bz0AyZ5HsvcSNXZT+rYPxVeEM9hplkIDTqyAAAAAAAAAAAAAAAAImFeb6Pqx/OKWiYV5vo+rH84p7Edrxc5u5tlZyHf8Aw87nI6N5zdzbKzkO/wDh53ORuPJj1XCOKPBXt9MADZ7AAAAAAAAAAALe6jL0Fxzlb+TTVCW91GXoLjnK38mm6VlA2HXxU+LLY6ywYDQK2AAAAAAAAAAAAAAAAIlt9evPWk6qWiW31689aTqpjRKJSwEJAAAAAAAAAAAAESx8re8Y/gkS0Sx8re8Y/gkco0SidKW5nY/59xLjdbrxdMXM7H/PuJcbrdeLaeS/1mE91H1MFv2IADbyuAAAAAAAAAALE6i/0syh5Op+9grssTqL/SzKHk6n72DrGOWwsI7o80OdnrwtuA85ro5/Z/d2LKnjkOpK6Auf2f3diyp45DqStj5M9pWvB9VLDb6rAAG7FUAAAAAAAAAAbZ1Le7Rg/sLv3E7UzbOpb3aMH9hd+4nfGxi2RhXu6/LLlRrQvOiT+dqXF6nWkS0SfztS4vU60jzNC7KWpfqwN1S25Gt/e1V0FL9WBuqW3I1v72q7zk721HBV8mO21WjwG+VQAAAAAAAAAAZPms3TskOXsP8AiJGMMnzWbp2SHL2H/ESKmH9UteGrwlMaXRkB5XXxWHVs+TyO9bEP6dZ5WHVs+TyO9bEP6d2zEfb+D/q8lTHa6kqugPQ6mAAAAAAAAAAAA6bYZ5ttPYU+rB9xLzddewn6sXzDPNtp7Cn1YPuJebrr2E/Vi8oT6z81+dD+1LyUnqwaV1Xm5RT5Wt+pUbqpeSk9WDSuq83KKfK1v1Kj7eK+2cG44ca9SVLAHpRSAAAAAAAAAAAAdBsxm5FkrydJ+cWdMFzGbkWSvJ0n5xZ08ucrbQt+OrzSvU6sAPJyqykw/I/J6+ymxWStNaYfS2atCjLCafW6YQ8UIxhCP0/tUrOzqta4s6IvmZuiP7y5PWGkfne5qN7490OT+4fO9zUb3x7ocn9x9z0W5Z/pq/2cOcp3t3DSPzvc1G98e6HJ/cPne5qN7490OT+4ei3LP9NX+xzlO9u4aR+d7mo3vj3Q5P7h873NRvfHuhyf3D0W5Z/pq/2Ocp3t3DSPzvc1G98e6HJ/cPne5qN7490OT+4ei3LP9NX+xzlO9u4aR+d7mo3vj3Q5P7h873NRvfHuhyf3D0W5Z/pq/wBjnKd7dw0j873NRvfHuhyf3D53uaje+PdDk/uHotyz/TV/sc5TvbuGkfne5qN7490OT+4fO9zUb3x7ocn9w9FuWf6av9jnKd7dwxnN9nAwPOVgM2UeT1K7ktIXE9v/AOJpwknjNLCEYx0QjHxfpQ//AKsmfFt7C0wa0qsbam6qOiYnslzib+mETDfJVuMVuvF8xjzTe8WqdWL7hvkq3GK3Xi+Yx5pveLVOrFFPrI70RocywHq9QAAAAAAAAAAAAWk1E/1fLD17D8q6ziseon+r5YevYflXWceeMeNv4R+nyUrllqQAOpsjnLnP3S8reXb/AOInYyybOful5W8u3/xE7GXqjAOq2XDT4QoTpAFtAAAAAAAAAADeWo83U7zkWv76iucpjqPN1O85Fr++ornNC5Q9tTw0/NbsdVEk87VeL0+tOloknnarxen1p0t0ipkhRbVRbtONeytPh6bVDa+qi3aca9lafD02qHpjF7ZGC+7o8sKVetIA+y4gAAAAAAAAANhan7dkyX43N7qdf5QHU/bsmS/G5vdTr/NJ5TNpWXB9VS1YaoA1wzKj6tD0vyf5Nn97FXdYjVoel+T/ACbP72Ku70bidsPB+6fNKlaa8gDszgAAAAAAAAAA9HJz0hwvjtDrwdL3NDJz0hwvjtDrwdL2ocqHrcG7q/pWbDRKJin1Gf1pOtBLRMU+oz+tJ1oJbVfYzdqu+rP9D8n+U5/dTKjrcas/0Pyf5Tn91MqO39iBsOz76vGVW21wB3RiAAAAAAAAAAHR/N56AZM8j2XuJHOB0fzeegGTPI9l7iRq7Kf1bB+KrwhnsNMshAadWQAAAAAAAAAAAAAAABEwrzfR9WP5xS0TCvN9H1Y/nFPYjteLnN3NsrOQ7/4edzkdG85u5tlZyHf/AA87nI3Hkx6rhHFHgr2+mABs9gAAAAAAAAAAFvdRl6C45yt/JpqhLe6jL0Fxzlb+TTdKygbDr4qfFlsdZYMBoFbAAAAAAAAAAAAAAAAES2+vXnrSdVLRLb69eetJ1UxolEpYCEgAAAAAAAAAAACJY+VveMfwSJaJY+VveMfwSOUaJROlLczsf8+4lxut14umLmdj/n3EuN1uvFtPJf6zCe6j6mC37EABt5XAAAAAAAAAAFidRf6WZQ8nU/ewV2WJ1F/pZlDydT97B1jHLYWEd0eaHOz14W3Aec10c/s/u7FlTxyHUldAXP7P7uxZU8ch1JWx8me0rXg+qlht9VgADdiqAAAAAAAAAANs6lvdowf2F37idqZtnUt7tGD+wu/cTvjYxbIwr3dfllyo1oXnRJ/O1Li9TrSJaJP52pcXqdaR5mhdlLUv1YG6pbcjW/vaq6Cl+rA3VLbka397Vd5yd7ajgq+THbarR4DfKoAAAAAAAAAAMnzWbp2SHL2H/ESMYZPms3TskOXsP+IkVMP6pa8NXhKY0ujIDyuvisOrZ8nkd62If06zysOrZ8nkd62If07tmI+38H/V5KmO11JVdAeh1MAAAAAAAAAAAB02wzzbaewp9WD7iXm669hP1YvmGebbT2FPqwfcS83XXsJ+rF5Qn1n5r86H9qXkpPVg0rqvNyinytb9So3VS8lJ6sGldV5uUU+VrfqVH28V9s4Nxw416kqWAPSikAAAAAAAAAAAA6DZjNyLJXk6T84s6YLmM3IsleTpPzizp5c5W2hb8dXmlep1YGB599yDKriE3Wgzxgeffcgyq4hN1oJ5I2hYcdPmhNWiXPsB6iUAAAAAAAAAAAAF1dSLuTR5UuOrI3W0pqRdyaPKlx1ZG63mrGjbOE8crtnqwiYb5Ktxit14vmMeab3i1TqxfcN8lW4xW68XzGPNN7xap1Yvi0+sjvco0OZYD1eoAAAAAAAAAAAALSaif6vlh69h+VdZxWPUT/V8sPXsPyrrOPPGPG38I/T5KVyy1IAHU2Rzlzn7peVvLt/8ROxlk2c/dLyt5dv/AIidjL1RgHVbLhp8IUJ0gC2gAAAAAAAAABvLUebqd5yLX99RXOUx1Hm6neci1/fUVzmhcoe2p4afmt2OqiSedqvF6fWnS0STztV4vT606W6RUyQotqot2nGvZWnw9NqhtfVRbtONeytPh6bVD0xi9sjBfd0eWFKvWkAfZcQAAAAAAAAAGwtT9uyZL8bm91Ov8oDqft2TJfjc3up1/mk8pm0rLg+qpasNUAa4ZlR9Wh6X5P8AJs/vYq7rEatD0vyf5Nn97FXd6NxO2Hg/dPmlStNeQB2ZwAAAAAAAAAAejk56Q4Xx2h14Ol7mhk56Q4Xx2h14Ol7UOVD1uDd1f0rNholExT6jP60nWglomKfUZ/Wk60EtqvsZu1XfVn+h+T/Kc/uplR1uNWf6H5P8pz+6mVHb+xA2HZ99XjKrba4A7oxAAAAAAAAAADo/m89AMmeR7L3EjnA6P5vPQDJnkey9xI1dlP6tg/FV4Qz2GmWQgNOrIAAAAAAAAAAAAAAAAiYV5vo+rH84paJhXm+j6sfzinsR2vFzm7m2VnId/wDDzucjo3nN3NsrOQ7/AOHnc5G48mPVcI4o8Fe30wANnsAAAAAAAAAAAt7qMvQXHOVv5NNUJb3UZeguOcrfyabpWUDYdfFT4stjrLBgNArYAAAAAAAAAAAAAAAAiW31689aTqpaJbfXrz1pOqmNEolLAQkAAAAAAAAAAAARLHyt7xj+CRLRLHyt7xj+CRyjRKJ0pbmdj/n3EuN1uvF0xczsf8+4lxut14tp5L/WYT3UfUwW/YgANvK4AAAAAAAAAAsTqL/SzKHk6n72CuyxOov9LMoeTqfvYOsY5bCwjujzQ52evC24Dzmujn9n93YsqeOQ6kroC5/Z/d2LKnjkOpK2Pkz2la8H1UsNvqsAAbsVQAAAAAAAAABtnUt7tGD+wu/cTtTNs6lvdowf2F37id8bGLZGFe7r8suVGtC86JP52pcXqdaRLRJ/O1Li9TrSPM0Lspal+rA3VLbka397VXQUv1YG6pbcjW/varvOTvbUcFXyY7bVaPAb5VAAAAAAAAAABk+azdOyQ5ew/wCIkYwyfNZunZIcvYf8RIqYf1S14avCUxpdGQHldfFYdWz5PI71sQ/p1nlYdWz5PI71sQ/p3bMR9v4P+ryVMdrqSq6A9DqYAAAAAAAAAAADpthnm209hT6sH3EvN117CfqxfMM822nsKfVg+4l5uuvYT9WLyhPrPzX50P7UvJSerBpXVeblFPla36lRuql5KT1YNK6rzcop8rW/UqPt4r7Zwbjhxr1JUsAelFIAAAAAAAAAAAB0GzGbkWSvJ0n5xZ0wXMZuRZK8nSfnFnTy5yttC346vNK9TqwMDz77kGVXEJutBnjA8++5BlVxCbrQTyRtCw46fNCatEufYD1EoAAAAAAAAAAAALq6kXcmjypcdWRutpTUi7k0eVLjqyN1vNWNG2cJ45XbPVhEw3yVbjFbrxfMY803vFqnVi+4b5Ktxit14vmMeab3i1TqxfFp9ZHe5RocywHq9QAAAAAAAAAAAAWk1E/1fLD17D8q6ziseon+r5YevYflXWceeMeNv4R+nyUrllqQAOpsjnLnP3S8reXb/wCInYyybOful5W8u3/xE7GXqjAOq2XDT4QoTpAFtAAAAAAAAAADeWo83U7zkWv76iucpjqPN1O85Fr++ornNC5Q9tTw0/NbsdVEk87VeL0+tOloknnarxen1p0t0ipkhRbVRbtONeytPh6bVDa+qi3aca9lafD02qHpjF7ZGC+7o8sKVetIA+y4gAAAAAAAAANhan7dkyX43N7qdf5QHU/bsmS/G5vdTr/NJ5TNpWXB9VS1YaoA1wzKj6tD0vyf5Nn97FXdYjVoel+T/Js/vYq7vRuJ2w8H7p80qVpryAOzOAAAAAAAAAAD0cnPSHC+O0OvB0vc0MnPSHC+O0OvB0vahyoetwbur+lZsNEomKfUZ/Wk60EtExT6jP60nWgltV9jN2q76s/0Pyf5Tn91MqOtxqz/AEPyf5Tn91MqO39iBsOz76vGVW21wB3RiAAAAAAAAAAHR/N56AZM8j2XuJHOB0fzeegGTPI9l7iRq7Kf1bB+KrwhnsNMshAadWQAAAAAAAAAAAAAAABEwrzfR9WP5xS0TCvN9H1Y/nFPYjteLnN3NsrOQ7/4edzkdG85u5tlZyHf/DzucjceTHquEcUeCvb6YAGz2AAAAAAAAAAAW91GXoLjnK38mmqEt7qMvQXHOVv5NN0rKBsOvip8WWx1lgwGgVsAAAAAAAAAAAAAAAARLb69eetJ1UtEtvr1560nVTGiUSlgISAAAAAAAAAAAAIlj5W94x/BIlolj5W94x/BI5RolE6UtzOx/wA+4lxut14umLmdj/n3EuN1uvFtPJf6zCe6j6mC37EABt5XAAAAAAAAAAFidRf6WZQ8nU/ewV2WJ1F/pZlDydT97B1jHLYWEd0eaHOz14W3Aec10c/s/u7FlTxyHUldAXP7P7uxZU8ch1JWx8me0rXg+qlht9VgADdiqAAAAAAAAAANs6lvdowf2F37idqZtnUt7tGD+wu/cTvjYxbIwr3dfllyo1oXnRJ/O1Li9TrSJaJP52pcXqdaR5mhdlLUv1YG6pbcjW/vaq6Cl+rA3VLbka397Vd5yd7ajgq+THbarR4DfKoAAAAAAAAAAMnzWbp2SHL2H/ESMYZPms3TskOXsP8AiJFTD+qWvDV4SmNLoyA8rr4rDq2fJ5HetiH9Os8rDq2fJ5HetiH9O7ZiPt/B/wBXkqY7XUlV0B6HUwAAAAAAAAAAAHTbDPNtp7Cn1YPuJebrr2E/Vi+YZ5ttPYU+rB9xLzddewn6sXlCfWfmvzof2peSk9WDSuq83KKfK1v1KjdVLyUnqwaV1Xm5RT5Wt+pUfbxX2zg3HDjXqSpYA9KKQAAAAAAAAAAADoNmM3IsleTpPzizpguYzciyV5Ok/OLOnlzlbaFvx1eaV6nVgYHn33IMquITdaDPGB599yDKriE3WgnkjaFhx0+aE1aJc+wHqJQAAAAAAAAAAAAXV1Iu5NHlS46sjdbSmpF3Jo8qXHVkbreasaNs4Txyu2erCJhvkq3GK3Xi+Yx5pveLVOrF9w3yVbjFbrxfMY803vFqnVi+LT6yO9yjQ5lgPV6gAAAAAAAAAAAAtJqJ/q+WHr2H5V1nFY9RP9Xyw9ew/Kus488Y8bfwj9PkpXLLUgAdTZHOXOful5W8u3/xE7GWTZz90vK3l2/+InYy9UYB1Wy4afCFCdIAtoAAAAAAAAAAby1Hm6neci1/fUVzlMdR5up3nItf31Fc5oXKHtqeGn5rdjqoknnarxen1p0tEk87VeL0+tOlukVMkKLaqLdpxr2Vp8PTaobX1UW7TjXsrT4em1Q9MYvbIwX3dHlhSr1pAH2XEAAAAAAAAABsLU/bsmS/G5vdTr/KA6n7dkyX43N7qdf5pPKZtKy4PqqWrDVAGuGZUfVoel+T/Js/vYq7rEatD0vyf5Nn97FXd6NxO2Hg/dPmlStNeQB2ZwAAAAAAAAAAejk56Q4Xx2h14Ol7mhk56Q4Xx2h14Ol7UOVD1uDd1f0rNholExT6jP60nWglomKfUZ/Wk60EtqvsZu1XfVn+h+T/ACnP7qZUdbjVn+h+T/Kc/uplR2/sQNh2ffV4yq22uAO6MQAAAAAAAAAA6P5vPQDJnkey9xI5wOj+bz0AyZ5HsvcSNXZT+rYPxVeEM9hplkIDTqyAAAAAAAAAAAAAAAAImFeb6Pqx/OKWiYV5vo+rH84p7Edrxc5u5tlZyHf/AA87nI6N5zdzbKzkO/8Ah53ORuPJj1XCOKPBXt9MADZ7AAAAAAAAAAALe6jL0Fxzlb+TTVCW91GXoLjnK38mm6VlA2HXxU+LLY6ywYDQK2AAAAAAAAAAAAAAAAIlt9evPWk6qWiW31689aTqpjRKJSwEJAAAAAAAAGPZUZZ2mTV1h+F08KxDF8UxSap4Jh+Hy0tmqSU4QjUqRmqzyU5JJYRl0xmnh45oQhpjGEGQtW5a4hY5JZ48nMscpbyjYYHXwW9wrw+5nhTt7e6jVp1ZZZ6k36MkZ5ZJoQjNGGmMujTGPiTEXjOMksrMMyyweGMYZTuaEJatS2uLa6p7HXtq9ObW1KVSXTGEJpYw0R0RjCP0wjGEYRefgucvJXKLK24yNwS5r3d1a2Ub6e4kox8FmkhV2OMJKsdEKkYTaYRjJrpYRlmhGMJoRgxDNZlBg2FV8SvMQuZ7aXL7Ki+usAkmo1I+F0ZacuipDRLoklnlpzTwjNohNCMIwjHTBPpf/wCxtx//AMZJ8bFNyL2ykSx8re8Y/gkS3m28L3wi88HmoQl2fx6+EYx06yX9kSnRJOl6Tmdj/n3EuN1uvF0m0Yp9u1/DN2ubGPadvMR06NPhdbTo9eLamTCLrTCe6j6mC37EEBt1XAAAAAAAAAAFidRf6WZQ8nU/ewV2WF1GvhPyqyg8GjThHa+np18Ix/8AyQ/Y6xjlsPCO6PNDnZ60LdiJoxT7dr+GbtNGKfbtfwzdrzpcuXpbn9n93YsqeOQ6kq+2jFPt2v4Zu1QfPzsn+L+U+yxl1/hkNOt+j/RK2Pk0i7lG14PqpYbbVYEA3WrAAAAAAAAAADbOpb3aMH9hd+4nambW1MGzf4yYRsEZIT7BdaNfCOjyE/7HxsYtkYT7uvyy5Ua0L1Ik/nalxep1pDRin27X8M3ajTQxHbKnpmttfsE+j9GbRo10v/P/AMPNEQuTL1FL9WBuqW3I1v72quLoxT7dr+GbtU31XWz/AOKVt4RGnGbaeh/ohGENGyVf2u8ZPIu5Zjhq+THbT/C0kA3wqgAAAAAAAAADJ81m6dkhy9h/xEjGGTZr9d/iXklrNGu29sNGn6NPhEn0qmH9UteGrwlMaXRoRNGKfbtfwzdpoxT7dr+GbteWLl69LVh1bPk8jvWxD+nWT0Yp9u1/DN2qzatKF1seR/hMaUfHf63Y4Rhvf6dLtmI8f+9g/wCryVMdrP8ABKsYD0MqAAAAAAAAAAAAOm2GebbT2FPqwfcS83XXsJ+rFEwyGKbW2mie18hT/wDLN9mH/L9X8MS8BudkmttbsM+nRLNp0aI/R43lGqP/AKT3r1/Qn0vJSerBpXVeblFPla36lRuCnDFNjl0T2ujRD/yzdrTGq2he/wCFVPwiahGXbW3/ANEIwjp1lT9sX28V4/8AZwbjhxrn+GVMwHpNTAAAAAAAAAAAAdBsxm5FkrydJ+cWdNeZkIYj/hLktsU1trNr5NGulm06NMf+WcaMU+3a/hm7Xl3laP8A0Lfjq80r1M/wwlsDz77kGVXEJutBmOjFPt2v4Zu1gufOGIf4R5UbLNb6zwCbTrZZtP8Aqh/ynkiP/QsOOnzQVT0SoIA9QqIAAAAAAAAAAAC6upF3Jo8qXHVkbraN1JcL7/CmPg81CEm2lx/rhGMdOtk/ZFufRin27X8M3a8140R/7OE8crtE/wAMGG+SrcYrdeL5jHmm94tU6sUewhiOx1djmttGz1dOmWb6dfHT+t+cXhim1N7pntdHg9T/AMs32Y/8vjUR/wDSO9MT0OaoD1aogAAAAAAAAAAALSaif6vlh69h+VdZxV3UXQu9gyu8GjSh+nY6dfCMf1V/2LL6MU+3a/hm7XnnHiP/AHsI/T5KVyyn+CEsRNGK/btPwzdpoxX7Vp+GbtdTuc73PDOful5W8u3/AMROxlkmc3Xf4kZV6/RrtvL7To+jTs87G3qfAOq2XDT4QozpAFtAAAAAAAAAADeWo83U7zkWv76iucpdqQ9n/wAULzweNOE201f/AFwjo0bLR/YuNoxX7Vp+GbtaGyhxfy1PDT81qx1STztV4vT606W8uWGJbZVNE1tr9gk0+KbRo103/P8A8pOjFftWn4Zu10iqGSJUh1UW7TjXsrT4em1Q2pqndm/xmxnZ4yRn2K006zTo+r0/2tVvS+L2yMF93R5YU69aQB9lxAAAAAAAAAAbC1P27Jkvxub3U6/zn9mC2T/GDJjYYy6/wqbRrvo8nOvtoxX7Vp+GbtaUylxfylZcH1VLNjqpYiaMV+1afhm7TRiv2rT8M3a1xczXqpatD0vyf5Nn97FXdYPVk+E/K7APCY0ox2un0ayEYeLZY/tV8ejMTth4P3T5pU7TWkAdmcAAAAAAAAAAHo5OekOF8dodeDpe5n5O6flBhmt0afDKOjT68HSXRiv2rT8M3a1DlPi+1wbuq8aViw0SYp9Rn9aTrQS3l4jDEvBJ9kmttbpl062WbT/qh/yk6MV+1afhm7Wrbuhmv6WgtWf6H5P8pz+6mVHWy1ZHhnyQwHwmNGMNsptGshGEdOxTftVNb8xB2HZ99XjKra6wA7oxgAAAAAAAAADo/m89AMmeR7L3EjnA6LZvoYn8gsmtZNa63aiz0aZZtOjYZP8Alq/KdF+DYPxVeEM9hpllQiaMV+1afhm7TRiv2rT8M3a07csXpYiaMV+1afhm7TRiv2rT8M3aXF6WImjFftWn4Zu00Yr9q0/DN2lxeliJoxX7Vp+GbtNGK/atPwzdpcXpYiaMV+1afhm7TRiv2rT8M3aXF6WImjFftWn4Zu00Yr9q0/DN2lxeliJoxX7Vp+GbtNGK/atPwzdpcXpYiaMV+1afhm7TRiv2rT8M3aXF6WImjFftWn4Zu00Yr9q0/DN2lxelomFeb6Pqx/OJoxX7Vp+GbtRsNhiXgVLY5rbW6PFrpZtP0/8Ay5XdCL+l52c3c2ys5Dv/AIedzkdEc5cMT/w5yq181trdpL7Tolm06Ngn/wCXO5uHJjF2C4RxR4MFvpgAbPYAAAAAAAAAABb3UZeguOcrfyaaoS2+o5hefIfG/Bo0YS7bePXwjGOnYaf7HSsf9iV8VPiy2OssSImjFftWn4Zu00Yr9q0/DN2tBXLV6WImjFftWn4Zu00Yr9q0/DN2lxeliJoxX7Vp+GbtNGK/atPwzdpcXpYiaMV+1afhm7TRiv2rT8M3aXF6WImjFftWn4Zu00Yr9q0/DN2lxeliJoxX7Vp+GbtNGK/atPwzdpcXpYiaMV+1afhm7TRiv2rT8M3aXF6WImjFftWn4Zu00Yr9q0/DN2lxeliJoxX7Vp+GbtNGK/atPwzdpcXpaJbfXrz1pOqaMV+1afhm7X4sNm8Ku9njJGfXSadZCOj/AE/8piLokvTgHFIAAAAAAAAAAAAiWPlb3jH8EiWiWPlb3jH8EjlGiUTpS3M7H/PuJcbrdeLpi5nY/wCfcS43W68W08l/rMJ7qPqYLfsQAG3lcAAAAAAAAAAWJ1F/pZlDydT97BXZYnUX+lmUPJ1P3sHWMcthYR3R5oc7PXhbcB5zXRz+z+7sWVPHIdSV0Bc/s/u7FlTxyHUlbHyZ7SteD6qWG31WAAN2KoAAAAAAAAAA2zqW92jB/YXfuJ2pm2dS3u0YP7C79xO+NjFsjCvd1+WXKjWhedEn87UuL1OtIlok/nalxep1pHmaF2UtS/VgbqltyNb+9qroKX6sDdUtuRrf3tV3nJ3tqOCr5MdtqtHgN8qgAAAAAAAAAAyfNZunZIcvYf8AESMYZPms3TskOXsP+IkVMP6pa8NXhKY0ujIDyuvisOrZ8nkd62If06zysOrZ8nkd62If07tmI+38H/V5KmO11JVdAeh1MAAAAAAAAAAAB02wzzbaewp9WD7iXm669hP1YvmGebbT2FPqwfcS83XXsJ+rF5Qn1n5r86H9qXkpPVg0rqvNyinytb9So3VS8lJ6sGldV5uUU+VrfqVH28V9s4Nxw416kqWAPSikAAAAAAAAAAAA6DZjNyLJXk6T84s6YLmM3IsleTpPzizp5c5W2hb8dXmlep1YGB599yDKriE3Wgzxgeffcgyq4hN1oJ5I2hYcdPmhNWiXPsB6iUAAAAAAAAAAAAF1dSLuTR5UuOrI3W0pqRdyaPKlx1ZG63mrGjbOE8crtnqwiYb5Ktxit14vmMeab3i1TqxfcN8lW4xW68XzGPNN7xap1Yvi0+sjvco0OZYD1eoAAAAAAAAAAAALSaif6vlh69h+VdZxWPUT/V8sPXsPyrrOPPGPG38I/T5KVyy1IAHU2Rzlzn7peVvLt/8AETsZZNnP3S8reXb/AOInYy9UYB1Wy4afCFCdIAtoAAAAAAAAAAby1Hm6neci1/fUVzlMdR5up3nItf31Fc5oXKHtqeGn5rdjqoknnarxen1p0tEk87VeL0+tOlukVMkKLaqLdpxr2Vp8PTaobX1UW7TjXsrT4em1Q9MYvbIwX3dHlhSr1pAH2XEAAAAAAAAABsLU/bsmS/G5vdTr/KA6n7dkyX43N7qdf5pPKZtKy4PqqWrDVAGuGZUfVoel+T/Js/vYq7rEatD0vyf5Nn97FXd6NxO2Hg/dPmlStNeQB2ZwAAAAAAAAAAejk56Q4Xx2h14Ol7mhk56Q4Xx2h14Ol7UOVD1uDd1f0rNholExT6jP60nWglomKfUZ/Wk60EtqvsZu1XfVn+h+T/Kc/uplR1uNWf6H5P8AKc/uplR2/sQNh2ffV4yq22uAO6MQAAAAAAAAAA6P5vPQDJnkey9xI5wOj+bz0AyZ5HsvcSNXZT+rYPxVeEM9hplkIDTqyAAAAAAAAAAAAAAAAImFeb6Pqx/OKWiYV5vo+rH84p7Edrxc5u5tlZyHf/Dzucjo3nN3NsrOQ7/4edzkbjyY9VwjijwV7fTAA2ewAAAAAAAAAAC3uoy9Bcc5W/k01QlvdRl6C45yt/JpulZQNh18VPiy2OssGA0CtgAAAAAAAAAAAAAAACJbfXrz1pOqlolt9evPWk6qY0SiUsBCQAAAAAAAAAAABEsfK3vGP4JEtEsfK3vGP4JHKNEonSluZ2P+fcS43W68XTFzOx/z7iXG63Xi2nkv9ZhPdR9TBb9iAA28rgAAAAAAAAACxOov9LMoeTqfvYK7LE6i/wBLMoeTqfvYOsY5bCwjujzQ52evC24Dzmujn9n93YsqeOQ6kroC5/Z/d2LKnjkOpK2Pkz2la8H1UsNvqsAAbsVQAAAAAAAAABtnUt7tGD+wu/cTtTNs6lvdowf2F37id8bGLZGFe7r8suVGtC86JP52pcXqdaRLRJ/O1Li9TrSPM0Lspal+rA3VLbka397VXQUv1YG6pbcjW/varvOTvbUcFXyY7bVaPAb5VAAAAAAAAAABk+azdOyQ5ew/4iRjDJ81m6dkhy9h/wARIqYf1S14avCUxpdGQHldfFYdWz5PI71sQ/p1nlYdWz5PI71sQ/p3bMR9v4P+ryVMdrqSq6A9DqYAAAAAAAAAAADpthnm209hT6sH3EvN117CfqxfMM822nsKfVg+4l5uuvYT9WLyhPrPzX50P7UvJSerBpXVeblFPla36lRuql5KT1YNK6rzcop8rW/UqPt4r7Zwbjhxr1JUsAelFIAAAAAAAAAAAB0GzGbkWSvJ0n5xZ0wXMZuRZK8nSfnFnTy5yttC346vNK9TqwMCz77kGVPEJutBnrA8++5BlTxCbrQTyRtCw46fNCatEufYD1EoAAAAAAAAAAAALq6kXcmjypcdWRutpTUi7k0eVLjqyN1vNWNG2cJ45XbPVhEw3yVbjFbrxfMY803vFqnVi+4b5Ktxit14vmMeab3i1TqxfFp9ZHe5RocywHq9QAAAAAAAAAAAAWk1E/1fLD17D8q6ziseon+r5YevYflXWceeMeNv4R+nyUrllqQAOpsjnLnP3S8reXb/AOInYyybOful5W8u3/xE7GXqjAOq2XDT4QoTpAFtAAAAAAAAAADeWo83U7zkWv76iucpjqPN1O85Fr++ornNC5Q9tTw0/NbsdVEk87VeL0+tOloknnarxen1p0t0ipkhRbVRbtONeytPh6bVDa+qi3aca9lafD02qHpjF7ZGC+7o8sKVetIA+y4gAAAAAAAAANhan7dkyX43N7qdf5QHU/bsmS/G5vdTr/NJ5TNpWXB9VS1YaoA1wzKj6tD0vyf5Nn97FXdYjVoel+T/ACbP72Ku70bidsPB+6fNKlaa8gDszgAAAAAAAAAA9HJz0hwvjtDrwdL3NDJz0hwvjtDrwdL2ocqHrcG7q/pWbDRKJin1Gf1pOtBLRMU+oz+tJ1oJbVfYzdqu+rP9D8n+U5/dTKjrcas/0Pyf5Tn91MqO39iBsOz76vGVW21wB3RiAAAAAAAAAAHR/N56AZM8j2XuJHOB0fzeegGTPI9l7iRq7Kf1bB+KrwhnsNMshAadWQAAAAAAAAAAAAAAABEwrzfR9WP5xS0TCvN9H1Y/nFPYjteLnN3NsrOQ7/4edzkdG85u5tlZyHf/AA87nI3Hkx6rhHFHgr2+mABs9gAAAAAAAAAAFvdRl6C45yt/JpqhLe6jL0Fxzlb+TTdKygbDr4qfFlsdZYMBoFbAAAAAAAAAAAAAAAAES2+vXnrSdVLRLb69eetJ1UxolEpYCEgAAAAAAAAAAACJY+VveMfwSJaJY+VveMfwSOUaJROlLczsf8+4lxut14umLmdj/n3EuN1uvFtPJf6zCe6j6mC37EABt5XAAAAAAAAAAFidRf6WZQ8nU/ewV2WJ1F/pZlDydT97B1jHLYWEd0eaHOz14W3Aec10c/s/u7FlTxyHUldAXP7P7uxZU8ch1JWx8me0rXg+qlht9VgADdiqAAAAAAAAAANs6lvdowf2F37idqZtnUt7tGD+wu/cTvjYxbIwr3dfllyo1oXnRJ/O1Li9TrSJaJP52pcXqdaR5mhdlLUv1YG6pbcjW/vaq6Cl+rA3VLbka397Vd5yd7ajgq+THbarR4DfKoAAAAAAAAAAMnzWbp2SHL2H/ESMYZPms3TskOXsP+IkVMP6pa8NXhKY0ujIDyuvisOrZ8nkd62If06zysOrZ8nkd62If07tmI+38H/V5KmO11JVdAeh1MAAAAAAAAAAAB02wzzbaewp9WD7iXm669hP1YvmGebbT2FPqwfcS83XXsJ+rF5Qn1n5r86H9qXkpPVg0rqvNyinytb9So3VS8lJ6sGldV5uUU+VrfqVH28V9s4Nxw416kqWAPSikAAAAAAAAAAAA6DZjNyLJXk6T84s6YLmM3IsleTpPzizp5c5W2hb8dXmlep1YGB599yDKniE3Wgzxgeffcgyp4hN1oJ5I2hYcdPmhNWiXPsB6iUAAAAAAAAAAAAF1dSLuTR5UuOrI3W0pqRdyaPKlx1ZG63mrGjbOE8crtnqwiYb5Ktxit14vmMeab3i1TqxfcN8lW4xW68XzGPNN7xap1Yvi0+sjvco0OZYD1eoAAAAAAAAAAAALSaif6vlh69h+VdZxWPUT/V8sPXsPyrrOPPGPG38I/T5KVyy1IAHU2Rzlzn7peVvLt/8ROxlk2c/dLyt5dv/AIidjL1RgHVbLhp8IUJ0gC2gAAAAAAAAABvLUebqd5yLX99RXOUx1Hm6neci1/fUVzmhcoe2p4afmt2OqiSedqvF6fWnS0STztV4vT606W6RUyQotqot2nGvZWnw9NqhtfVRbtONeytPh6bVD0xi9sjBfd0eWFKvWkAfZcQAAAAAAAAAGwtT9uyZL8bm91Ov8oDqft2TJfjc3up1/mk8pm0rLg+qpasNUAa4ZlR9Wh6X5P8AJs/vYq7rEatD0vyf5Nn97FXd6NxO2Hg/dPmlStNeQB2ZwAAAAAAAAAAejk56Q4Xx2h14Ol7mhk56Q4Xx2h14Ol7UOVD1uDd1f0rNholExT6jP60nWglomKfUZ/Wk60EtqvsZu1XfVn+h+T/Kc/uplR1uNWf6H5P8pz+6mVHb+xA2HZ99XjKrba4A7oxAAAAAAAAAADo/m89AMmeR7L3EjnA6P5vPQDJnkey9xI1dlP6tg/FV4Qz2GmWQgNOrIAAAAAAAAAAAAAAAAiYV5vo+rH84paJhXm+j6sfzinsR2vFzm7m2VnId/wDDzucjo3nN3NsrOQ7/AOHnc5G48mPVcI4o8Fe30wANnsAAAAAAAAAAAt7qMvQXHOVv5NNUJb3UZeguOcrfyabpWUDYdfFT4stjrLBgNArYAAAAAAAAAAAAAAAAiW31689aTqpaJbfXrz1pOqmNEolLAQkAAAAAAAAAAAARLHyt7xj+CRLRLHyt7xj+CRyjRKJ0pbmdj/n3EuN1uvF0xczsf8+4lxut14tp5L/WYT3UfUwW/YgANvK4AAAAAAAAAAsTqL/SzKHk6n72CuyxOov9LMoeTqfvYOsY5bCwjujzQ52evC24Dzmujn9n93YsqeOQ6kroC5/Z/d2LKnjkOpK2Pkz2la8H1UsNvqsAAbsVQAAAAAAAAABtnUt7tGD+wu/cTtTNs6lvdowf2F37id8bGLZGFe7r8suVGtC86JP52pcXqdaRLRJ/O1Li9TrSPM0Lspal+rA3VLbka397VXQUv1YG6pbcjW/varvOTvbUcFXyY7bVaPAb5VAAAAAAAAAABk+azdOyQ5ew/wCIkYwyfNZunZIcvYf8RIqYf1S14avCUxpdGQHldfFYdWz5PI71sQ/p1nlYdWz5PI71sQ/p3bMR9v4P+ryVMdrqSq6A9DqYAAAAAAAAAAADpthnm209hT6sH3EvN117CfqxfMM822nsKfVg+4l5uuvYT9WLyhPrPzX50P7UvJSerBpXVeblFPla36lRuql5KT1YNK6rzcop8rW/UqPt4r7Zwbjhxr1JUsAelFIAAAAAAAAAAAB0GzGbkWSvJ0n5xZ0wXMZuRZK8nSfnFnTy5yttC346vNK9TqwMDz77kGVPEJutBnjA8++5BlTxCbrQTyRtCw46fNCatEufYD1EoAAAAAAAAAAAALq6kXcmjypcdWRutpTUi7k0eVLjqyN1vNWNG2cJ45XbPVhEw3yVbjFbrxfMY803vFqnVi+4b5Ktxit14vmMeab3i1TqxfFp9ZHe5RocywHq9QAAAAAAAAAAAAWk1E/1fLD17D8q6ziseon+r5YevYflXWceeMeNv4R+nyUrllqQAOpsjnLnP3S8reXb/wCInYyybOful5W8u3/xE7GXqjAOq2XDT4QoTpAFtAAAAAAAAAADeWo83U7zkWv76iucpjqPN1O85Fr++ornNC5Q9tTw0/NbsdVEk87VeL0+tOloknnarxen1p0t0ipkhRbVRbtONeytPh6bVDa+qi3aca9lafD02qHpjF7ZGC+7o8sKVetIA+y4gAAAAAAAAANhan7dkyX43N7qdf5QHU/bsmS/G5vdTr/NJ5TNpWXB9VS1YaoA1wzKj6tD0vyf5Nn97FXdYjVoel+T/Js/vYq7vRuJ2w8H7p80qVpryAOzOAAAAAAAAAAD0cnPSHC+O0OvB0vc0MnPSHC+O0OvB0vahyoetwbur+lZsNEomKfUZ/Wk60EtExT6jP60nWgltV9jN2q76s/0Pyf5Tn91MqOtxqz/AEPyf5Tn91MqO39iBsOz76vGVW21wB3RiAAAAAAAAAAHR/N56AZM8j2XuJHOB0fzeegGTPI9l7iRq7Kf1bB+KrwhnsNMshAadWQAAAAAAAAAAAAAAABEwrzfR9WP5xS0TCvN9H1Y/nFPYjteLnN3NsrOQ7/4edzkdG85u5tlZyHf/DzucjceTHquEcUeCvb6YAGz2AAAAAAAAAAAW91GXoLjnK38mmqEt7qMvQXHOVv5NN0rKBsOvip8WWx1lgwGgVsAAAAAAAAAAAAAAAARLb69eetJ1UtEtvr1560nVTGiUSlgISAAAAAAAAAAAAIlj5W94x/BIlolj5W94x/BI5RolE6UtzOx/wA+4lxut14umLmdj/n3EuN1uvFtPJf6zCe6j6mC37EABt5XAAAAAAAAAAFidRf6WZQ8nU/ewV2WJ1F/pZlDydT97B1jHLYWEd0eaHOz14W3Aec10c/s/u7FlTxyHUldAXP7P7uxZU8ch1JWx8me0rXg+qlht9VgADdiqAAAAAAAAAANs6lvdowf2F37idqZtnUt7tGD+wu/cTvjYxbIwr3dfllyo1oXnRJ/O1Li9TrSJaJP52pcXqdaR5mhdlLUv1YG6pbcjW/vaq6Cl+rA3VLbka397Vd5yd7ajgq+THbarR4DfKoAAAAAAAAAAMnzWbp2SHL2H/ESMYZPms3TskOXsP8AiJFTD+qWvDV4SmNLoyA8rr4rDq2fJ5HetiH9Os8rDq2fJ5HetiH9O7ZiPt/B/wBXkqY7XUlV0B6HUwAAAAAAAAAAAHTbDPNtp7Cn1YPuJebrr2E/Vi+YZ5ttPYU+rB9xLzddewn6sXlCfWfmvzof2peSk9WDSuq83KKfK1v1KjdVLyUnqwaV1Xm5RT5Wt+pUfbxX2zg3HDjXqSpYA9KKQAAAAAAAAAAADoNmM3IsleTpPzizpguYzciyV5Ok/OLOnlzlbaFvx1eaV6nVgYHn33IMqeITdaDPGB599yDKniE3WgnkjaFhx0+aE1aJc+wHqJQAAAAAAAAAAAAXV1Iu5NHlS46sjdbSmpF3Jo8qXHVkbreasaNs4Txyu2erCJhvkq3GK3Xi+Yx5pveLVOrF9w3yVbjFbrxfMY803vFqnVi+LT6yO9yjQ5lgPV6gAAAAAAAAAAAAtJqJ/q+WHr2H5V1nFY9RP9Xyw9ew/Kus488Y8bfwj9PkpXLLUgAdTZHOXOful5W8u3/xE7GWTZz90vK3l2/+InYy9UYB1Wy4afCFCdIAtoAAAAAAAAAAby1Hm6neci1/fUVzlMdR5up3nItf31Fc5oXKHtqeGn5rdjqoknnarxen1p0tEk87VeL0+tOlukVMkKLaqLdpxr2Vp8PTaobX1UW7TjXsrT4em1Q9MYvbIwX3dHlhSr1pAH2XEAAAAAAAAABsLU/bsmS/G5vdTr/KA6n7dkyX43N7qdf5pPKZtKy4PqqWrDVAGuGZUfVoel+T/Js/vYq7rEatD0vyf5Nn97FXd6NxO2Hg/dPmlStNeQB2ZwAAAAAAAAAAejk56Q4Xx2h14Ol7mhk56Q4Xx2h14Ol7UOVD1uDd1f0rNholExT6jP60nWglomKfUZ/Wk60EtqvsZu1XfVn+h+T/ACnP7qZUdbjVn+h+T/Kc/uplR2/sQNh2ffV4yq22uAO6MQAAAAAAAAAA6P5vPQDJnkey9xI5wOj+bz0AyZ5HsvcSNXZT+rYPxVeEM9hplkIDTqyAAAAAAAAAAAAAAAAImFeb6Pqx/OKWiYV5vo+rH84p7Edrxc5u5tlZyHf/AA87nI6N5zdzbKzkO/8Ah53ORuPJj1XCOKPBXt9MADZ7AAAAAAAAAAALe6jL0Fxzlb+TTVCW91GXoLjnK38mm6VlA2HXxU+LLY6ywYDQK2AAAAAAAAAAAAAAAAIlt9evPWk6qWiW31689aTqpjRKJSwEJAAAAAAAAAAB8jGEIaYx0QgwbD872A4hiFhSlwXGaOFYveTYfhuNVaNLwK8uIaYQkk0VI1ZYTRlnhLNPTllm1vijHTLpXXjOkSx8re8Y/gkS0Sx8re8Y/gkco0SidKW5nY/59xLjdbrxdMXM7H/PuJcbrdeLaeS/1mE91H1MFv2IADbyuAAAAAAAAAALE6i/0syh5Op+9grssTqL/SzKHk6n72DrGOWwsI7o80OdnrwtuA85ro5/Z/d2LKnjkOpK6Auf2f3diyp45DqStj5M9pWvB9VLDb6rAAG7FUAAAAAAAAAAbZ1Le7Rg/sLv3E7UzbOpb3aMH9hd+4nfGxi2RhXu6/LLlRrQvOiT+dqXF6nWkS0SfztS4vU60jzNC7KWpfqwN1S25Gt/e1V0FL9WBuqW3I1v72q7zk721HBV8mO21WjwG+VQAAAAAAAAAAZPms3TskOXsP8AiJGMMnzWbp2SHL2H/ESKmH9UteGrwlMaXRkB5XXxWHVs+TyO9bEP6dZ5WHVs+TyO9bEP6d2zEfb+D/q8lTHa6kqugPQ6mAAAAAAAAAAAA6bYZ5ttPYU+rB9xLzddewn6sXzDPNtp7Cn1YPuJebrr2E/Vi8oT6z81+dD+1LyUnqwaV1Xm5RT5Wt+pUbqpeSk9WDSuq83KKfK1v1Kj7eK+2cG44ca9SVLAHpRSAAAAAAAAAAAAdBsxm5FkrydJ+cWdMFzGbkWSvJ0n5xZ08ucrbQt+OrzSvU6sDA8++5BlTxCbrQZ4wPPvuQZU8Qm60E8kbQsOOnzQmrRLn2A9RKAAAAAAAAAAAAC6upF3Jo8qXHVkbraU1Iu5NHlS46sjdbzVjRtnCeOV2z1YRMN8lW4xW68XzGPNN7xap1YvuG+SrcYrdeL5jHmm94tU6sXxafWR3uUaHMsB6vUAAAAAAAAAAAAFpNRP9Xyw9ew/Kus4rHqJ/q+WHr2H5V1nHnjHjb+Efp8lK5ZakADqbI5y5z90vK3l2/8AiJ2Msmzn7peVvLt/8ROxl6owDqtlw0+EKE6QBbQAAAAAAAAAA3lqPN1O85Fr++ornKY6jzdTvORa/vqK5zQuUPbU8NPzW7HVRJPO1Xi9PrTpaJJ52q8Xp9adLdIqZIUW1UW7TjXsrT4em1Q2vqot2nGvZWnw9Nqh6Yxe2Rgvu6PLClXrSAPsuIAAAAAAAAADYWp+3ZMl+Nze6nX+UB1P27Jkvxub3U6/zSeUzaVlwfVUtWGqANcMyo+rQ9L8n+TZ/exV3WI1aHpfk/ybP72Ku70bidsPB+6fNKlaa8gDszgAAAAAAAAAA9HJz0hwvjtDrwdL3NDJz0hwvjtDrwdL2ocqHrcG7q/pWbDRKJin1Gf1pOtBLRMU+oz+tJ1oJbVfYzdqu+rP9D8n+U5/dTKjrcas/wBD8n+U5/dTKjt/YgbDs++rxlVttcAd0YgAAAAAAAAAB0fzeegGTPI9l7iRzgdH83noBkzyPZe4kauyn9Wwfiq8IZ7DTLIQGnVkAAAAAAAAAAAAAAAARMK830fVj+cUtEwrzfR9WP5xT2I7Xi5zdzbKzkO/+Hnc5HRvObubZWch3/w87nI3Hkx6rhHFHgr2+mABs9gAAAAAAAAAAFvdRl6C45yt/JpqhLe6jL0Fxzlb+TTdKygbDr4qfFlsdZYMBoFbAAAAAAAAAAAAAAAAES2+vXnrSdVLRLb69eetJ1UxolEpYCEgAAAAAAAAAIuK21W8wy8tKE2tqV6FSnJH9k00sYQj/wD1V8wfEsPx7Ntm+zXWFWSOVOE4thsmJYZLHRdYfLZ1ddXrVZNGmnJok8U0YQhNskuiMdMNNjRMTciYGsLHODnBvcdymw/J/Nhb39vg+MT2E1xPj1OjGpNCjSqQm1kaUdGmSpJH6Y6NMYfqbPeZg+T2G4Fc4td2EtSFTGr6OI3Wun10I1tip0tMP2Q1lGTxft0/tIm4mGJ/K7O9+56z/wCzUv7Ss2Ial7O/fX9ze7TWcnhFaerrfD6Udbrpox0adPj+ldgfX5K5dw7kWapwKqKc66/oidF92m/e41URVpUf+annf4Js+m0u8fNTzv8ABNn02l3l4H87m5t7O3q3d3Xp0KFCSapVq1JoSySSSw0xmmjHxQhCEIxjGL7Pp5y77WPhp+zjzNKkfzU87/BNn02l3j5qed/gmz6bS7y4mAZdZEZV3FS0yXyxwPGK9GTZKlKwxCjcTySadGujCSaMYQ0xhDTH9r3D085e9rHw0/Y5mhR/5qed/gmz6bS7x81PO/wTZ9Npd5eAPTzl32sfDT9jmaVH/mp53+CbPptLvHzU87/BNn02l3l4A9POXfax8NP2OZpUf+annf4Js+m0u8fNTzv8E2fTaXeXgD085d9rHw0/Y5mlR/5qed/gmz6bS7x81PO/wTZ9Npd5eAPTzl32sfDT9jmaVH/mp53+CbPptLvNi5ls2Od/NDi2I4pHImzxbw+3lt9ZtxSoazRNrtOnRNp/+NEFmxVw3HDlflGwqwbCLSJoq0xm0x/fTEXpiypib4YB8rs737nrP/s1L+0fK7O9+56z/wCzUv7TPx1q+NzncwD5XZ3v3PWf/ZqX9pX7L/U/538ucscUys+TVnZbZVtm8H2ypVNj/RhDRrvFp+j9kFwB9LkvlnC+RrWbbAqs2qYunoiejT237kVURV0So/8ANTzv8E2fTaXePmp53+CbPptLvLwD7vp5y77WPhp+zhzNKj/zU87/AATZ9Npd4+annf4Js+m0u8vAHp5y77WPhp+xzNKj/wA1PO/wTZ9Npd4+annf4Js+m0u8vAHp5y77WPhp+xzNKj/zU87/AATZ9Npd4+annf4Js+m0u8vAHp5y77WPhp+xzNKj/wA1PO/wTZ9Npd4+annf4Js+m0u8vAHp5y77WPhp+xzNKj/zU87/AATZ9Npd4+annf4Js+m0u8vAHp5y77WPhp+xzNKj/wA1PO/wTZ9Npd5luazMhnfza5aWeV/yUs8R8EkqyeD7aUqOu19OMmnXfpaNGnT9C2YwYTjpyzhdjXg9taxNNUTExm06J6J0QmLKmJvYB8rs737nrP8A7NS/tPGrZyM59PLGzydnzRW3h1xhlze05PlJT0RpU6tGSaOnYdGnXVZPF/z/AMNsPMq5PYbVyltsq55anh9rY18Opx1/6Ow1alKpPCMv7ddRk8f/AM/tdXiqNzncxP5XZ3v3PWf/AGal/aaXzw5oM7+dfKqllNDI+zwvY7OnabBttSr6dbNPNrtdol+nX/Ro/UtOL/JvKmE8kW//ACMEnNruuvuv6J774RVTFUXSo/8ANTzv8E2fTaXePmp53+CbPptLvLwDsHp5y77WPhp+zhzNKj/zU87/AATZ9Npd4+annf4Js+m0u8uviWJ4bg1jWxTGMQtrGztpdfWuLmrLSpU5f2zTTRhCEP8AmMXiVM4+QkuCQykt8qsOvcLjd0rHwuxrQu6cK9SeWSSnGNHXaIxmnlh/xphGOiHjPTzl72sfDT9jmaFQ/mp53+CbPptLvHzU87/BNn02l3l4A9POXfax8NP2OZpUf+annf4Js+m0u8fNTzv8E2fTaXeXgD085d9rHw0/Y5mlR/5qed/gmz6bS7x81PO/wTZ9Npd5c3Cco8Fxy7xOwwu82evg114HeybHPLsVbWSz63TNCEJv0Z5Y6ZdMPH9L0z085e9rHw0/Y5mhR/5qed/gmz6bS7x81PO/wTZ9Npd5eAPTzl32sfDT9jmaVH/mp53+CbPptLvPUyW1N2d/JrKfCMo9oLO52qv7e92HbClJsmxVJZ9brtMdGnW6NOiOjT9EVzBwtMeeXLWibOu1i6Yun+Gnt/I5qlgHyuzvfues/wDs1L+0fK7O9+56z/7NS/tM/HU743MlzAPldne/c9Z/9mpf2mr89uQOd/PFLg0sMg7PCNqY3EfPVK42XZdj/wDbJrdGx/8AOnT+rQseLeAcoW/JmEU4Vg03V033TdfpiYnono0Siac6LpUf+annf4Js+m0u8fNTzv8ABNn02l3l4B2T085d9rHw0/Zw5mlR/wCannf4Js+m0u8fNTzv8E2fTaXeXgD085d9rHw0/Y5mlR/5qed/gmz6bS7x81PO/wAE2fTaXeXgD085d9rHw0/Y5mlR/wCannf4Js+m0u8fNTzv8E2fTaXeXgD085d9rHw0/Y5mlR/5qed/gmz6bS7x81PO/wAE2fTaXeXgD085d9rHw0/Y5mlR/wCannf4Js+m0u8fNTzv8E2fTaXeXgD085d9rHw0/Y5mlR/5qed/gmz6bS7x81PO/wAE2fTaXeXgD085d9rHw0/Y5mlru1ynzvW1tRt/8ILObYqcsmn5TUoadENGnySBlVnCzpYFkxi+N4jmhtZLTD7C4uq80uUlOaMtOnTmmmjCEKXj8UI+JtNAx/BbHKXAsSycxSWeazxW0rWVxCSbWzRpVZIyTaI/qjomj43Uc6+b5hkuYVaZZ5269rRr08z1pGSpTlnlj8pqX0Rhph/+Jhud7A87+dXJOXJeGbezwvW3dO62fb6lX/0wmhrdbrJfp1306f1N5W9CnbUKdtS06ylJCSXTHx6IQ0Qf0Z8Ewu1wK3pwiw6K6ZvidPT+ZNN8XSo/81PO/wAE2fTaXePmp53+CbPptLvLwDs/p5y77WPhp+zHzNKj/wA1PO/wTZ9Npd4+annf4Js+m0u8u/NNCWEZpowhCENMYx/Ux3Cc4+bzH8RkwjAsvMncSvqmu1lraYpQrVptbDTHRJLNGMdEIRjHxfqPTzl72sfDT9jmaFQvmp53+CbPptLvHzU87/BNn02l3l4HlVcp8DoZS2+SFW+1uL3VpPfUrfYp466hJNCWafXaNbDRGaENEY6f+D085e9rHw0/Y5mhTT5qed/gmz6bS7x81PO/wTZ9Npd5eAPTzl32sfDT9jmaVH/mp53+CbPptLvHzU87/BNn02l3l0cbx/AcmrGOJ5R43YYVZwmhJG4vbmShShNH6Ia6eMIaY/s0vzgWUeT2VFnNiOTWPYdi1rLPGlGvY3UlxThPCEIxljNJGMNOiMPF/wAwPTzl72sfDT9jmaFMPmp53+CbPptLvHzU87/BNn02l3l4A9POXfax8NP2OZpUf+annf4Js+m0u8fNTzv8E2fTaXeXgD085d9rHw0/Y5mlqPIWtneyLyQwrJX/AArs7zay3lobP8oqVPZNH69bscdH/wAaYvd+V2d79z1n/wBmpf2mfjqltb1W9pVa2nTVVMzPfPTLJEXdDAPldne/c9Z/9mpf2ng5eVc72W2R+K5Kf4WWdntnbxobP8oqVTY9MYR063Y4afo/bBt0LG3qwe0ptbPoqpmJjvjpguvUf+annf4Js+m0u8fNTzv8E2fTaXeXgHa/Tzl32sfDT9mPmaVH/mp53+CbPptLvHzU87/BNn02l3l4A9POXfax8NP2OZpUf+annf4Js+m0u8fNTzv8E2fTaXeXgD085d9rHw0/Y5mlR/5qed/gmz6bS7x81PO/wTZ9Npd5eAPTzl32sfDT9jmaVH/mp53+CbPptLvHzU87/BNn02l3l4A9POXfax8NP2OZpUf+annf4Js+m0u8fNTzv8E2fTaXeXgD085d9rHw0/Y5mlR/5qed/gmz6bS7x81PO/wTZ9Npd5eAPTzl32sfDT9jmaWis0WCZ381eSUcl45t7PE9N1Uudn2+pUf9cJYa3W6yb6Nb9On9bNvldne/c9Z/9mpf2mfjq+F4XaYbb1YRb9NVU3zOjp/JkiLouhqfJbORnPxyzvbjDs0VtPJbYne2VSM2UlOXRVo156dSHjo/RCaWPj/W9O8ymzvXdpXtf8ILOXZqc1PXfKWlHRpho0+SZlgGT2G5N21zaYZLUlp3d9dYjU18+ujs1xVmq1Iw/ZDXzzaIfqg9Nhz7pviC5R/5qed/gmz6bS7x81PO/wAE2fTaXeXgHbvTzl32sfDT9mPmaVH/AJqed/gmz6bS7x81PO/wTZ9Npd5eBFrYnhtvfW+F18Qtqd7dyzz29vPVlhVrSyaNfGSSMdM0JdMNMYQ8WmGk9POXfax8NP2OZpUp+annf4Js+m0u8fNTzv8ABNn02l3l1oYnhscSjg0MQto38KPhMbXZZdmhR12t2TWaddrdd4tdo0afElHp5y77WPhp+xzNKj/zU87/AATZ9Npd4+annf4Js+m0u8vA8zJzKPBcrcIo49k/eeFWNxGeWnV2OeTXRknjJN+jPCEYaJpYw8cP1Hp5y77WPhp+xzNKmXzU87/BNn02l3j5qed/gmz6bS7y5uF5R4LjV/imF4ZebNc4NXltb6TY55diqzSSzwl0zQhCb9GaWOmWMYeP9r0z085d9rHw0/Y5mhR/5qed/gmz6bS7x81PO/wTZ9Npd5eAPTzl32sfDT9jmaVH/mp53+CbPptLvHzU87/BNn02l3l4A9POXfax8NP2OZpVxzJ5B538ztPGKccgrPF9tpqEdO3VKhsWx7J/7Z9OnZP+NGhs/wCV2d79z1n/ANmpf2mfjreH8oW/KeEVYVhM311XXzddoiIjoi6NEOcU5sXQwD5XZ3v3PWf/AGal/aPldne/c9Z/9mpf2mfipfG5NymWVGptzv5SZS4tlFtBZ2+2l9Xvdh2wpT7HstSafW67TDTo12jTohp0fQ8z5qed/gmz6bS7y8A7ZZ488uWVEUUWsXRF0fw09n5MfM0qP/NTzv8ABNn02l3j5qed/gmz6bS7y8A5+nnLvtY+Gn7HM0qP/NTzv8E2fTaXePmp53+CbPptLvLwB6ecu+1j4afsczSo/wDNTzv8E2fTaXePmp53+CbPptLvLwB6ecu+1j4afsczSo/81PO/wTZ9Npd4+annf4Js+m0u8vAHp5y77WPhp+xzNKj/AM1PO/wTZ9Npd4+annf4Js+m0u8vAHp5y77WPhp+xzNKj/zVM8HBNn02l3j5qmeDgiz6bS7y8AennLvtY+Gn7HM0qsZnc0Wd/NPlVWyljkbZ4ps1lUs9g22pUNGunkm12u0TfY0aNH6/pbn+V2d79ztp/wBmpf2mwB1/lLlTCeVrf/k4XOdXddfdd0R3XQ500xTF0NTUc5Gc+pljeZOyZobbw63wy2vaknykp6IUqlWtJLHTsWjTrqU/i/4/5ez8rs737nbT/s1L+0y2lk9htLKW5yrklqeH3VjQw6pHX/o7DSqVakkIS/t11afx/wDx+x6ahNUT2JuVKzo5j87+cnLW9yw+Slnh3hklGXwfbSlW1uspyyf6v0dOnW6fo/WxT5qmeDgiz6bS7y8A7Rg2OnLOCWNGD2NrEU0xERGbTojojscJsqZm+VH/AJqmeDgiz6bS7x81TPBwRZ9Npd5eBFqYnhtHEKOE1sQtpL65pz1aNtNVlhVqSSaNdNLJp0xhDXQ0xhDRDTD9rP6ecu+1j4afsjmaVKfmqZ4OCLPptLvHzVM8HBFn02l3l4A9POXfax8NP2OZpUf+apng4Is+m0u8fNUzwcEWfTaXeXavL2zw60rX+IXdG1tbeSarWr1qkJKdOSENMZppo+KEIQ8cYxQcAyqyYyrt6t1kvlHheMUKM+x1KlheU7iSSfRp1s0ZIxhCOjx6Inp5y97WPhp+xzNCmfzVM8HBFn02l3j5qmeDgiz6bS7y8AennLvtY+Gn7HM0qP8AzVM8HBFn02l3j5qmeDgiz6bS7y8AennLvtY+Gn7HM0qP/NUzwcEWfTaXePmqZ4OCLPptLvLwB6ecu+1j4afsczSqBm+zA538hcssLyt+TNnfbW1Y1fB9s6VLZNMsZdGu/S0fT+yLf/yuzvfudtP+zUv7TYA+FypyzhfLNrFthtWdVEXR0RHRff2Xb3OmiKeiGv8A5XZ3v3O2n/ZqX9o+V2d79ztp/wBmpf2mwB82+NyblY89GbDO/nexjD8VhkRZ4T4BbRt9j24pV9fpmjNp06JdH0/Roi1381TPBwRZ9Npd5eAdlwLHDlfk+wpwbB7SIop0Rm0z/fTMXuE2VMzfKj/zVM8HBFn02l3j5qmeDgiz6bS7y8AtennLvtY+Gn7I5mlR/wCapng4Is+m0u8fNUzwcEWfTaXeXgD085d9rHw0/Y5mlR/5qmeDgiz6bS7x81TPBwRZ9Npd5eAPTzl32sfDT9jmaFH/AJqmeDgiz6bS7x81TPBwRZ9Npd5eAPTzl32sfDT9jmaFH/mqZ4OCLPptLvHzVM8HBFn02l3l4A9POXfax8NP2OZpUf8AmqZ4OCLPptLvHzVM8HBFn02l3l4A9POXfax8NP2OZpUnw3Uv54MPxG1v9pLOp4NWkrazw+lDXa2aEdGnT4voWY+V2d79ztp/2al/abAHxuVeXcO5ammcNqirNvu6IjTdfou3OVNEU6Gpsr85Gc/J7J+4xbFM0NtJbUqlGSaaXKSnNGEZ6skkvihS+1NB7PyuzvfudtP+zUv7TLco8nsNyqwetgeLS1JrWvPSnnhTn1s2mnUlqS+P1pIPTfJzou0OVyveejJHO/newfD8Jhm9s8J8BuY3GybeUq+v0yRl0aNbLo+n6dMWo/mqZ4OCLPptLvLwDsPJ2NfKvJVhGDYJaRTRF/RmxOnp0zEy4TZ01TfKj/zVM8HBFn02l3j5qmeDgiz6bS7y8CDi+OYLk/awvsexeyw22mqS0oVru4koyRnmjoll100YQ0xj9EPpivennLvtY+Gn7I5mhS35qmeDgiz6bS7x81TPBwRZ9Npd5du7u7Wwta17fXNK3t7eSarVrVZ4SSU5JYaYzTTR8UIQh44xi/Njf2OKWdHEcMvaF3aXMkKlGvQqQqU6kkfHCaWaXTCMI/tgennLvtY+Gn7HM0KTfNUzwcEWfTaXePmqZ4OCLPptLvLwB6ecu+1j4afsczQo/wDNUzwcEWfTaXePmqZ4OCLPptLvLm5R5R4LklhFbHsoLzwWxt4yS1Kuxzz62M88JJf0ZIRjHTNNCHih+tJxXFLHBMMu8ZxOvsNnY0J7m4qa2M2spySxmmjolhGMdEIR8UIRiennL3tY+Gn7HNUKU/NUzwcEWfTaXePmqZ4OCLPptLvLrYViljjeGWmM4ZX2azvqElzb1NbGXX055YTSx0TQhGGmEYeKMIRSj085d9rHw0/Y5mhR/wCapng4Is+m0u8fNUzwcEWfTaXeXgD085d9rHw0/Y5mlR/5qmeDgiz6bS7yyGTuMZ3sByfwzAv8JLSvtdZ0bTZflJSl2TY5IS67RsUdGnRp0aYtoD5XKuMXKHLVNNGG1xVFPTHREae6IcqaIp0Nf/K7O9+520/7NS/tHyuzvfudtP8As1L+02APi3xucrmv/ldne/c7af8AZqX9o+V2d79ztp/2al/abAC+Nxc1/wDK7O9+520/7NS/tHyuzvfudtP+zUv7TYAXxuLmv/ldne/c7af9mpf2j5XZ3v3O2n/ZqX9psAL43FzX/wArs737nbT/ALNS/tHyuzvfudtP+zUv7TYAXxuLmv8A5XZ3v3O2n/ZqX9o+V2d79ztp/wBmpf2mwAvjcXNf/K7O9+520/7NS/tHyuzvfudtP+zUv7TYAXxuLmv/AJXZ3v3O2n/ZqX9o+V2d79ztp/2al/abAC+Nxc1/8rs737nbT/s1L+0fK7O9+520/wCzUv7TYAXxuLmv/ldne/c7af8AZqX9p42R2cjOflFk1YY1heaG2qWt1TjPSmmykpyxjDXRh9EaXi8cItsvMyayew3JTA7TJ7CJaktnZSRkpQqT66aEIxjHxx/X44xM6LtBcwDKfFc72UeTeLZPf4TWlvtpY17LZvlHSn2PZKc0mu1uxQ06Ndp0aYaf2q4/NUzwcEWfTaXeXgH2uSsYuUORaKqMCrimKpvnoifGJcaqIq0qP/NUzwcEWfTaXePmqZ4OCLPptLvLwPzPPJTkmqVJ4SyywjGaaMdEIQh+uL6vp5y77WPhp+zjzNCkPzVM8HBFn02l3j5qmeDgiz6bS7y4GCZwsgcpb7azJzLjJ/FbzWRqeD2WJ0a9XWw+mbWyTRjohph49DID085e9rHw0/Y5qhR/5qmeDgiz6bS7x81TPBwRZ9Npd5d+MYSwjNH6IQ0xedk7lFg2VmDW2UGT954Vh93CaNGtsc8muhLNGWP6M8ITQ8csYeOH6j085d9rHw0/Y5mhTH5qmeDgiz6bS7x81TPBwRZ9Npd5eAPTzl32sfDT9jmaFH/mqZ4OCLPptLvHzVM8HBFn02l3l4A9POXfax8NP2OZoUf+apng4Is+m0u8fNUzwcEWfTaXeXgD085d9rHw0/Y5mlR/5qmeDgiz6bS7zb+ZjJXO/miwK+wWObyzxbwy78K2XbylQ1n6Esut0a2bT/p06dP61gRR5Rxr5U5VsJwbC7SKqJum7NiNHdESmmzppm+Gv/ldne/c7af9mpf2j5XZ3v3O2n/ZqX9psAdevjc53Nf/ACuzvfudtP8As1L+0fK7O9+520/7NS/tNgBfG4ua/wDldne/c7af9mpf2j5XZ3v3O2n/AGal/abAC+Nxc1/8rs737nbT/s1L+0fK7O9+520/7NS/tNgBfG4ua/8Aldne/c7af9mpf2j5XZ3v3O2n/ZqX9psAL43FzX/yuzvfudtP+zUv7R8rs737nbT/ALNS/tNgBfG4ua/+V2d79ztp/wBmpf2j5XZ3v3O2n/ZqX9psAL43FzX/AMrs737nbT/s1L+0fK7O9+520/7NS/tNgBfG4ua/+V2d79ztp/2al/aPldne/c7af9mpf2mwAvjcXNf/ACuzvfudtP8As1L+0k5v8sMdykx3KXCsoclZMDu8Hq2sk0kmIS3UKmyUdfD9KWSWENENb+36f+GbvMw/J7DcMxjFsctZakLrGZ6M91GafTLGNKnCnJoh+r9GEC+Li56YDikAAAAAAAAAAAAAAAAY9nF3Psp+Rr33E7IUbEcPtMWw+6wrEKOy2t5Rnt69PXRl19OeWMs0NMIwjDTCMfHCOkgaFyQq4tQxTNBi+WGDWVnaSYTNh+D18NuprqrWr1bSWMIXOvp0o0pI06c8YSyQqw1/0zQhCEYzMlcts8uWFLCcsMGwjG6trfYnra9nPDCZcKp2EKs1OfWz7L4bssksNdpm8UZ4RhscJYwhDZeT2azIrJi+s8RwywvqlfDaE1tYxvsVu72WzpzQhCMKMtxVnlpaZZYS6ZIQjoho+jxP3ZZssi8NxabGLDDLi3qT3Mb2NtTv7iFl4RHxxq+CbJsEJ9MNdrtZp136WnT43POhFzArDL3LO4p2WburjX/+XyZT1cNvLyW3pa6OHUdFxNcQkjJrIa63npSQ/R/1T+Lxwebk7lvnkyukssrsAwfG6tvcYvNSnsZoYTLhUthJWmpVIa+NXw2FaWWWM+u8UNfDRsetbfpZH5OUMqq+W1LDJZcauLSFlVutkn/SowjCMJdbp1sI6YQ/S0adEIQ06IaHn22bPIuyxepjVnhlxQq1brw6pbUr+4lsp7jxf50bSFTYIz6YQm12x6ddCE2nXeNF8DCsnMr8f12X2VuVmXtSzwbJjGb+wtreFhRmo06Mkkutmq62ns1WMs08NbLJPLGP0R12mGjHoZ2ss8kcUxLbWllHd2U2Sl1j1nSykt8OoV4VaM0ujWwsowjLTmhUhrpassJ4Rl8X64Q3BLkJknLhmN4PHBqc9llHXrXOJ0alSeeW4qVYQhUm8cY63TCEPFLohDRphoi8u0zVZF4Nc1cbw3AZ77FYWFawkqYpid1dRq0J4Q00Kk9eapHY4xlhDRGE0JYRm0Q8cYRXwXSxK5vs4OTOJ5vql9nIrYpLlLiUlviVpVsbSSnGEbapV0W8adKWeWSE0sNOumnm0Ql/Sh+lrvHtMt88mVM93lFkng+N1pbbG61nQsJYYTLhU9rRuI0p5as9SrC8hVjLLNNroa2EJtbCEkZfpl4NmzrXWVuSlzhub/FsmMNyZuJ7ypVxfGpb7R/lT05LazpwuK+xU4xnhNNo2KGiST9GMYQhLsT/AAyyLhjNbHaWGXFGvdXMLy4oUb+5p2le4ho0ValrLUhQqT6ZZY66aSMYxlhH6YQim+IOliOHZWZUYfnLuMJy7xfGcIpXuJTUMCtpcOoVMIv7aMk2xywuZJJqslz+hPPGWpUkh9GiWMI6G12NS5uskoY7JlFPY3VW6o3E13Rp1sQuatrRrzadNWnbTVI0ac/6U0ddLJCOmaaOnTGOnJXGbpSAIAAAAAAAAAAAAAAAAAAAAAAAAGtcoJbbFs+OT2C49CnVsbPBLjFMMt60NMlTEJa0skakIR8U09OnHTLphpl180YePxwi6oWwpS5CzXljRtqF/c4xg9ONzNQhNGOtvaex6/RGEZ5ZYzRjrddD6Y6Iw0s8ykySyeyutaNrj+HQuIW1WW4tqslSejXtqsPoqUq1OMtSlN+rXSTQjo0w+iMXm/4Y5Fz4dVwy6w+7vKVa4oXVSpe4ldXNxPUoTwno6a9WpNVjLJNDTCTXa2GmbxeOOnlfoQwLHMu8sM22N5WYZfY9WympYdkp8obOa/t6FGejXlqzU5qcY29OnCalGOtm8cNdCEsYa6OnS9K7xPLfIm9yOvr/AC1ucpaWUmIUsMvrOrZ21OlTmq0pp4VrWNGnJPLLJGSPiqTVNMkfHHTDXM+r5J5O3WN18orrC6da/ucPjhVaepNNNJUtIzRmjSmpxjrIwjGMdP6OmOnRp0eJ5uBZs8jcnL63xHDMOuo1bKnNSspbrEbm6p2Uk0IQjC3p1qk0lCEYQhL/AJcJf0f0fo8RfAxvN9jOVuVOTtPOdiWVVbwe48JryYDbWtDwWnQkjPJLTjPGSNeNb9DTGbZIS66MYazRDQx6OV2X9hm1wjPHVywnvql/Us7mtgMlnb+AxoXNWWTYKU0tPwiFSWFSXRNNVm0zyx0y6I6IbJw/N1klhONVMdw2xuravVrz3U1CniFzCzjXnhomq+C7JsEJ4/TGaEmnTGMdOnxo9lmqyFw/EKOIWmD1pYW1zG8oWcb+4msaFeMYx2SnaTVI0Kc0IzTRhGWnCMIxjGGiPjL4Gt7DKajk1fZyY7ZYhaXmI5YUbGylw20kubyvWmtKEYU6MlSEacJ4wlm/SqQ1kvjjN4mVZoMrcp8ZxfK7JjKibEp62T95bQoT4nTs5byFKtRhPCSr4HNGhGMIwjojLo8UYaYadLIr/NjkTiUl/LdYRUhPiWI08Wr1aN5Xo1YXkkssstanUknhPSmhLLCH6EZfFp/bHTEoZnM3NvLcQkyfnmmu721xK4qVL65qVK11b6diqzzzVIzTTQjGMYxjGOujHTNropviS5mgxaXNhkNJfS4lLgei5lxibH4T+E1vr80msjV0a/R/p8Wt/wBP/DKXBIAAAAAAAAAAAAAAAAAAAAAAAAAD+N59Ur+zm/JpfIvD8m8R1LGHwyqloQsLbBa1zGtV0Qjb1JI1IyVZJvplnljojLNDxwjo0N2TyS1JJqc8NMs0IwjD/hheF5mc3mDyWdva4Vf1rTD54VbWxvMYvbuzozwjGMs0tvWqzUoRljGMZY63TLHxw0R8aYm5DBLjLfK+9yZwLCbLF8qJcqKOTNHE8SoYPY2E+wTz04a2rd1L/RT0Rmljop04y1I6J4/Ro0f2yfzpZVZQXGSN3G8p29HGsib3GbmhToya2N3TjShLPCMYRmhCGum0S67R4/HpbFx/NvkflPikcYxjDa891Ut4WleNG+uLeS5oQjGMKVeSlPLJWk0zTfo1ITQ/SjDRojF8w7NrkThUuHS4fguxQwnDauEWcPCKsditKkZYz0/HNHTp1sv6UdM0NHiim+C6WuMMyjzkWmZTCM6l5llc4lebFY4vidrGytZKMbKEf/EU6cJaUJ4TRpza+MYzR/Sk/R1kI61nWR+UeLZVZYZS3dC+lmycwuahhllTkpS6K9zCTZK9bX6NdGENfJThCEdGmWbxaUvFcMhkpkLDJzI7JGtilGhabX2eHSXFOEstPWRll2SevUl004eKE0dM0+iPihM8PJLNDb5N4LkRhM2IST08k41bqvThSjNC7valKaSNXXxjpl1s1SpGGmEdOmH0aC+JETVAzXkmTeTs+H0KNa5lyrwmNGnWqxpU559n8UJp4SzRlhGP0xhLNo/ZH6H883U13bZ18tKOU2G2+H5Q4pa2F9GhYVtns5rOSWalJPCrNLJPPV1+vhNrqcnihJCGuhDSzvKnJHActMOp4VlFa1q9vRuKd3S2G6rW1SnWpx0yTy1KU0s8sYR8cNEXkxzTZBT4Ri2CXOEXF3b47se2NS7xG5uLm5hT0bHLNcVKk1XWy62GiXX6IePRDxx0omLrhl4xS8zXZCX93d313gWyV7+9s8RuJ/Cq0NfcWsNFCfRCfRDWw/VDRCP64RZW4pAAAAAAAAAAAAAAAAAAAAAAAAAAGps49bHaGeXICpk7h1hfXngGMQhRvb2e1pRl1tHTGNSSlVjCP/Gs8f7YNsvMu8nMFvsdw/KW6s9fiWFU61G0rbJPDY5KsJYVIa2EdbHTrZfphHRo8WhMTcS1DWygyowXO9lDlFlHgGG293hmQNS6pW1hiNS7kqy07maaGmeehSjLGMYRhohLHxePT+pJyLyoztXN3gGUuLWmM1cBxC1nu8aqYhDCadjaUpqWySVbONtVmuNbLNCEuirr4xlm0xjCMG058l8BqY/Uyoq4fLPiVax2sqVpp5owmttfr9jjJGOs0a6MY6dGn9WnQ8vAs2WReTlaFXCcMuJKdOWpJRta1/cV7W2ln066FG3qVJqVGEYRmh/lyy/oxjL9EYwTfCLmt8CzlZUVMt8ka1K/yjvsncrbi6t5KmKWFhbWtWWFKapTrWclKMLuST9DxQuITaZJ4R06dEY4VkzhN/iGAZnI2mU2JYZsmO4pSlha07abY5oeFzbLLstKf9KMP0dEdMuiP+nT+k3lhWZ3N7gt/hmJWODXMbjBZ4zYbNXxO7rws4RkjJGSlLUqTS05IyzRhrJYQl8UsdGmWGiRUzW5Dz4Dh+TUmE16FjhN1NeWPg9/cUa1vWmjPGaeStJUhVhGOyT6f0tGibR9Cc6C5qmanlZY4lnjyhydy1usJqYLdy3dOnSsrerC5q08PpTf50ask2mSMJYQ0U9jjDTNHXR8UIbvyYxapj2TWE45WpS0qmI2NC7mpyx0wkjUpyzRhD/iGlElyGyWloY7bwwyMZMptO2sI3FWMbnTShSjpjGbTL+hCEP0dH7fp8ab8n8I+T/yW8E//hfge1+wbJN9X1ms1mu067/T4tOnT/zpcZm8iHojDKuZ7NzWs6+H1MndNvc4TRwOrJ4XX/SsqM2up0tOv0w0R/8AND9KP64xZhRpU7ejJQpS62SnLCSWGnTohCGiCEv2AAAAAAAAAAAAAAAAAAAAAAAAAA1dljdeA578lb3Yo1PB8nMZq6yH0za2a3joh/8AOhtF5lzk5gt3j9llRcWevxPD6Fa1tq+yTw1lKrGWM8uthHWx0xkl8cYRjDR4tCYm4a/yWx/LCpm8/wAXcXyqqYh4Rg9bFo4JQtaEtlTl2GM8lKnPCTZ9dLolhNNNUmhGOv8A0YaYa3zsgcfzw4timTeM3mH43c4Pi9Cati0b6XCadlby1Kevpz2fg1Wa40Qm0S6KuvjGWbTGMIwZ7g+bbI7AbypeYVhtxRlnmqzQtI39xPZU41dOyRp2s08aFOMddN/okh4ppofrjpZPZt8j8lbqndYHYXVGFDXwtrepiNzWtrXX6ddsFCpUmpUPFGMP8uWXRCMYQ8UYwTfCGOZeSW2KZ1chsnMehTqYRVpX99StqsumlcX9GFONLXQ+iaMks1SeWEf1w0/TCGj1M72I3eS2b3KfLLAIULXG7LCqng97sEk9SXWxjNLLHXQjplhGMY62OmGmMfEyHKPJfAcrcP2ryhw2neUJaktanpjGSpRqy/6alOpLGE9OeH6p5Iwmh+qMHlQzY5GzYViWDXdlfX1vi9DwW8mv8Vu7uvUo/wDpwrVqk1SSTTGMdbLNCGmMY/TGMUXwMDx7KPOFheK5N5G2eMY/i13jdjcYve3eHW+F07qnCSFKXYLeW52OjLThNUjGMZ4VamjRDT9M0P3DK/L6zyewzJ7K6fKGxyoxDEbmlYUMKtcOrYlf2VLRGWtUjNNPZUIwhPLskYxhL4tEutjGEGxcfyGyYympWFPFrCrsmFzRmsrm2u61rc22mXWx2OvRnlqSwjL4owhNom8WnToQ7zNjkbfWmH2lWxvac2F1KtW1urfFLqhdyT1IRhVmjc06ktaeM+n9KM08ddHxx0xTfBc8rMrlbjuVuS9/NlJNWnv8Ixi8wqpUr06MlapClP8AoxqQoTTUtfrZoQm2OOt0wjo8TP2H4bmjzeYPNZTYZk5Jb7XX1xiVrCS4raKdzWk1lWeENfojrpfFoj4ofTCEIpGC5s8iMnquC18HwTwefJ63r2uGx8JrT7BSrTa6rL+lPHXaY/rm0xh+rQibpGUAISAAAAAAAAAAAAAAAAAAAAAAAANY5/sKssdyZwHBcRpbJa3+U2G21aT7Uk9SMs0Pui2c87Gsn8Iyhp2lLGLTwiWxu6V/Qhsk0msr0o6ZJ/0Yw06I/qjphH9cIpibpGk73KC/ypyUt8zl9cT1MXwya6oZQ1NP6UbKxllmknmhGOmMLjXW0P16YT1P2RenmqyjxWzsM0uTlK9hJYYpkrc17ijGST/Nq0pLfWR10Ya6GiE8/ihGEI6fHp0Noy5H5NyYximUEmFU5cRxq2p2d/cQmmhNWo04TQklj49ENEJow0w0Rj4tMfFDR5t1mvyJu8IwXA5sLuKFtk7DW4XPa4hc29xaQ1msjCSvSqS1dEZY6IwjN4/Fp06E3wi5rTFM4WX9Syv6OHZRyWtz/iTLk5QrT2VKrClYzQh/lxl0Q130/wCrTrv/AHJWM5w8ss31zl1g9xjkcoZsFssMvcNu8UoUaU1Ka6qRoxlreDyU5Z6cs0uv0wlljojGGn6Is/sc1OQOG2NPDrLAdjt6WLS47LL4VXmj4dL9FaM0Z4xjHxeOEY6Ix0xjCMYvSucislrzEMVxS8wejcXGN2dOwxDZozTyXFvJrtbJNJGMZdENfN9EIRjp8enxF8F0tY558EyjwjM1jsMWy2u8eq1o2Gie7s7enLSqwuqWmNOFCSn/AJcYx/0zRmm8UP0/pScYyky3yMynxrJ25ywuMZkq5HXuOW1a5s7anNZ3dCbW/wCXClTlhNTjroR1tTXxhrYfpR0x05jJmoyHhgtzk9WsL+7sLuWjJUpXmL3lzGWSlNCanJJPVqzTU5YTQhHWyRhCOiGmEXqYrkZk1jWJVMXxPDdmu62G1sInqbNUl02lWMI1KeiWaEPHGEP0tGuh+qMC+C5qSjnBziZS3OB5P4Xt/Gr8lbHGry6wOlhfhNe4rwjDTNC+mlpwpQjLGMYU5IxjNGHjlhDRNIxfKrO7hWF5O4nl5JjGTuGyWFeON32A2Npf1aF3LPHWT3FOMK8ZaEaUkZ5o0ZZtE02iM0sIQbDvc1+RV7TwuSOG3VrUwa0hYWVxY4ldWdzTtoQhCFKNejUlqTSeKEdbNNGGnx/T436xTNlkbjFrb2V1YXlK3t7bwOFK0xO6tZKtDx/5daWjUlhWl8c3iqa7/VN9qOmb4LmQYdd0cQw+1v7e5kuaVzRkrU61OGiWpLNLCMJoQ/VCMI6f/wBUl/O2trezt6VpaUKdChQklp0qVOWEskkksNEJZYQ8UIQhCEIQg/o4JAAAAAAAAAAAAAAAAAAAAAAAAEPGPNN7xap1Ypj8VqVO4oz0KsuukqSxkmhp0aYRhoiCvebrDsfyvzd5sKMuTNzhGH5Mz2+L18cvLi21tSjSkmhGnby0qk9X/MhNom18tOEJYR06Y6JY+nhmc7KafLHJO/ssQykxDJvKq/uLOSpiOH2FvZ15Ninnp1LOWSMLySEI0/Fs8JoTSTadOnRGO48DyewfJvA7TJrBrKFDDbKjC3oUIzzVIS04Q0a2MZ4xjH/9YxY3huZzN3hN7huIWeC3Ea2DVo1sN2bE7qtJZRjLNLGWjJUqRlpyRhNHTJLCEsdEvi/Rl0c86EXPLzaX+VuW+C22cLEsr6lK3xCpXmkwS3taHglGhLNNTlkmnjJs8asNbrpptkhLrtMNZohoa61O2V+LYxhGHYJt9DAMIyRsa13eWs9GSNxisJ69SbZYRqSx1trJojLGan+lGfXQjGWEIad0WGbnJHC8Yq45h1hdW9atXnup6FPELmFnGtPDRNV8F2TYITx8cYzQk06Yxjp0+NHoZqMgLajgtG3yfhShk9GrtdPJc1palKWpGMalOaeE+uqU5ozR11OeM0kdPjhFF8DXeCZy8p5stck7ilf5SX2TuVle7oSVMUsMPtrWtLLSmqU61nJSjC7kl/Q8ULiE2mSeEdOnRGMTFMsM41xmkq54bPODPYVbu5lnt8KlsrSezo2811CjCnCaelGrNV0eOM0akZddGMISaNGjZOFZnc3uC3+GYlY4NcxuMFnjNhs1fE7uvCzhGSMkZKUtSpNLTkjLNGGslhCXxSx0aZYaNe5XZrK2U3hOTmEZsr7BpsQxWW6usRqY3LVwijLLVhPPc0LSFaP+fPLJohHwanGE1SbTNo0xmmJiZOlJygyxzq5QZSZW2GRFljsscm7iSysKWH08Jmta9fYZKsY3kbyrLW1s0Z4QhsMJNEumMJppvo3FhNbELjC7Ovi1pLa31S3pz3NCWeE0KVWMsIzyQmhGMIwhNphphH9Tw8Xza5HY1jFbHbzD7mne3VOSldz2mIXNpJeSSadbLcSUaksleEIRjLoqQm/Rjrfo8T+eKZrshMZuMRusRwGFWpi01nNeRhcVpIVI2sdNvohLPCEusj+qXRp/XpRMxIyseVguTGB5PXWKXmD2Pg9bGbuN9fTbLPPsteMsJYz6JoxhL4pYQ0S6IeL6HquK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4016" y="7232904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sherinpv141@gmail.com</a:t>
            </a:r>
            <a:endParaRPr lang="en-US" sz="2400" dirty="0"/>
          </a:p>
        </p:txBody>
      </p:sp>
      <p:pic>
        <p:nvPicPr>
          <p:cNvPr id="3" name="Image 0" descr="/pptIcons/ProfileOutlined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785469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785469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Sherin P V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560" y="914400"/>
            <a:ext cx="10076688" cy="1572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Contents</a:t>
            </a:r>
            <a:endParaRPr lang="en-US" sz="9600" dirty="0"/>
          </a:p>
        </p:txBody>
      </p:sp>
      <p:graphicFrame>
        <p:nvGraphicFramePr>
          <p:cNvPr id="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1713464" y="813816"/>
          <a:ext cx="11558016" cy="914400"/>
        </p:xfrm>
        <a:graphic>
          <a:graphicData uri="http://schemas.openxmlformats.org/drawingml/2006/table">
            <a:tbl>
              <a:tblPr/>
              <a:tblGrid>
                <a:gridCol w="9436608"/>
                <a:gridCol w="2121408"/>
              </a:tblGrid>
              <a:tr h="123444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About the dataset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1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Relevant inquiries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2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the dataset</a:t>
            </a:r>
            <a:endParaRPr lang="en-US" sz="9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the dataset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report analyzes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3732 Zepto product listings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highlighting attributes like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category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mrp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 percentage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available quantity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 average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mrp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15680.12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a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7.62% discount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 dataset includes categories such as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"Fruits &amp; Vegetables"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"Beverages"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Products have limited stock, with an average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available quantity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4.01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Relevant inquiries</a:t>
            </a:r>
            <a:endParaRPr lang="en-US" sz="9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10 Best-Value Discounts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Discounts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Dukes Waffy Wafers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(Chocolate, Orange, Strawberry) offer the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discount at 51%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Other products, including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pasta, masalas, and cheeses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have a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50% discount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Pricing Strategy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Consistent pricing within product lines, with identical MRP and discounted prices for similar products.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Proposition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Dukes Waffy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the best percentage discount, while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RRO Cheddar Block Cheese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offers larger absolute savings.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AIDAQEBAQAAAAAAAAAAAAQIBgcJBQIDAf/EAFUQAQAABAEEDAgLBwMDAwQCAwABAgMEBQYHCDcRFTVUcnN0dZSys9ISExg0NpOxtBYhM1VWV5GSlsHTFBciMUHCwzJR0SMkYUJTYiVxgYJDoURSY//EABwBAQACAgMBAAAAAAAAAAAAAAABBAMHAgYIBf/EAEARAQABAQILBAkEAgICAgMBAAABAgMRBAUGBxIxMjVysbIhQXFzExYzNFFTgsHCVJGS0RXSFCJSYheBYaGi4v/aAAwDAQACEQMRAD8A6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+K1alb0p69erJTpU5YzzzzzQhLLLCGzGMYx/lCEGB1c/eZ6jUmpT5e4dGMkYwjGXw5of/iMJdiP/AOELSTuK9tmTylqW9WanNGS2pxjLHYjGWa6pSzQ/+0ZYxhH/AMRULbAyRyPwfKDBa8Kwi0qpuq0Yim7uiJvm+J+LDaWk0TdC/wD+/wDzOfTyw+7U7p+//M59PLD7tTuqADtn/wAZ4t+bX/8Az/qx+nn4OkuS+WmSmWtrVvMlcetMSpUJoSVY0Z9manGP8vClj8cNnYjsbMPj2IvbUx0P7ivTzo3VCSrNLTrYRW8ZJCPxTbFSnGGzD/x+cW4NJnBMFykv81GB5RYRZYpht5l5a07mzvbeSvQrSfsd1HwZ6c8IyzQ+KHxRg1nlNiajEWMJwSzqmqm6JiZ19vxZ7OrTi9u2MYQhGMY7EIIeDY3guUWHUsYyfxeyxOwr+F4q6s7iStRqeDNGWbwZ5IxljsTQjCOxH4owjBp3EMm8DzP528gcOza4bQwPCMsri/w7Fsn8PlhRw+eFO0mryXlO2ljCnSqyTUpZJp6csIzy1YQn8KMJdjCsHz7Y/gebXIK/scOyPyBwPHLjE6V/jk+T1zXwPCp6V3NSoUZqNCvShQjWmm8KNarWlpwjLP8AzjNDY6+5rSDUtTODnAyxyxhkPm5vsk7Ta3A7HGsUxy8t62J2teN3GrCjRtKNKtQjNLGFGafx01XYhDwYQkm2dmH63WWOdLKnLvF8g8hrjJfBJslrCyrYviGK4dcYlJXvLqSM8tChSp3FvGWSWSWM0as00Yx8KWEJIbEYg2qNKZB59sdyyx7IrB6+CWFjPjFTKCxxqnLNPV8VeYZVlpRjb1NmX/pzTeFN/FLGOxGEPijCMY+TlNn8y+wzAcsL7BsHwCvfYFnEsckLCldQrU6NW2rz2ssZqs0s00YVP+4n/jll2IbEP4JtiMIhYEV1y7zgZ37DD85+brE8ocnKWN4Pkb8JMMxvCsKuraWShP4+SpSmozXc08taWNKPgVpauxDwoTRk/h8GO08ytTKy4zW5M3mWeO2eL4jdYXaXH7Vb2dW3jNJPQkjLCp4ytWmqVPjj4VTwoQmjHZ8GUGbij+FZNZM5R4Jl1Y5GZtr2vnWrZwcW2nyltcma9KawmlxDZhWmxfxUtGWSnThPGan46MZobNPwJozeDHZF/pKZwrq/xLE8kclbzFMOwbG6mDwwajkPjd3c4nJQuPEV7inilGX9joR2YTzS04yVIQhT2Jp5YzRhIFmBoqtnpy8tMdzp4vf2+BUcks2FXZnoSWVapiGJSxw+nceLhUjXlp0JpZ54fxxknhNCbY8GWMsZpvWxTOHnOzd5tcYzqZx6OTl/bUMMlvrfBcFs7mlXta880sKdtPczVKsLmEY1JZY1JKFKMIyxjCnN4Xgyht8V5wTPnnQp3GN0MXyfqYna22S99jdDFIZC43gFtYXtvJ4ULStthHYuITwmhGWenNTm/wCnPsyQ2YRhLyYztZ3P2rNjf5YwyQmw3ObbRpUrXDLC6lr4Zdxso3NOeatUrxluKc0KdTwpYU6U0vhSwhNPsRmiG+xpDRfvs5WKYZlfc5dZaWOOULbKzGLG3lkw+4pVqU9K6mlj4NSrdVYQobHxSUYSw8CHxeHM3eAAAAAAAAAAAAAAAAAAAAAAAAAAAAAAAAAAAAAAAAAAAAAAAAAAAAAAAAAAAAAAAAAAAAAAAAAAAAAAAAAAAAAAAAAAAAAAAAAAAAAAAAAAAAAAAAAAAAAAAAAAAAAAAAAAAAAAAAAAAAAAAAAAAAAAAAAAAAAAAAAAAAAAAAAAAAAAAAAAAAAAAAAAAAAAAAAAAAAAAAAAAAAAAAAAAAAAAAAAAAAAAAAAAAAAAAAAAAAAAAAAAAAAAADAc++TmL5WZp8oMCwK1jc31anRq0qMv+qp4qvTqTSy/wC80ZZI7EP6x2IKCVLC+o1JqNazryVJJoyzSzU4wjLGH84Rh/SLpyO6ZNZY15O4PXg3oYrpqq0td0xN0RPdN+qGKuz05vcxP2W63tV+5E/Zbre1X7kXTsdk/wDlGf0v/wDf/wDhw9B/+VRNEDJTHo5a3uVVXDq1LDKGH1Lb9oqSRllqVZ55IwkljH/VGEJYxjsfy+LZ/nBYnOTmzss5VDBIV8pMZwK7yexWTGLC9wr9mjVp3ElOpThsy3FGrTml8GrN8UZP9mZDoOP8c14+w2cMrp0eyIiL7+yP/wA9l/7M1FOhFzCslc1mF5P4/PlhjOP4zlXlJNQjZ0sXxqehGtbW0YwjGjQpW9KlQoyzRlhGaMlKWaeMJfDmm8GXY8eyzGWuCZGYfkPkpnGyvwGxsZbunPUtJ7GrPd07irNUnkqy3FrUp/FNNNCWaSSSeEI7HhRbNHxXJrH9wWTeFVMHusgcpsosirrBsHpYBLcYPVtqs1zYUo7NKjXlvKNeSfwIxmjLP4MKkPDmh4WxGME7G8z1pfY7DKnJvLnKjJTGa1hSwy/vsKqWtWfEKFLZ8V4+W8oV5Jp5IzT7FSWWWp/HNCM0YbEIbAAa1xDMLkpPheTNjk1jOOZMXuSNe4uMMxXDK9KpeQmuITQufGxuqdaSt42M8Zp/GSTRjNsR2YRgh2mjnkhb4FiGBXGUWUt7DFcqbXK+7u7q6pT3FS/oT0Z4Q2fFQlhTmmoS7MkJfihGMJYyw8GEu1gGG4rmpyXxvKrG8rMTnvK1bKDJ6GTN7bRqSwoRs4T1J4xlhCXwoTx8dNCMfC2NjY2IQj8b0MgMjpsgslrLJOXKfF8doYdTloW1xikLfx9OhJLCWSls0KVKWaEsJYQhGMsZo/1miyIBjWQuQWD5vrLE7DBrm8rU8Wxe9xqtG6nlmjLXuasalSWXwZZdiSEY/FCOzHY/nGP83g2OZmxwXKG/xbJvLnKvBsMxbEZsWxDAbO4t4WNxdTxhNUqQnnozXNHw5oQmmlo1qcsY7PxfxTbOwwGHWGarJSzuMtalzTuMQoZfXHj8XtbuaWajGH7NJbRpyQllhGEkadOGzsxjHZjH44fFCHk4bmQwmlkvf5DZTZZ5U5VZN3mHxwqlheL3Fv4u1tvih4MlW3o0q080ISywhUrVKk8PB2YTQjGaMdjgMBwvNPVtsCxLJ3H85eWOUlriGF1cIk2zrWks1rQqSeBNGX9nt6UKlSMNj/qVoVZobHxRh4U/hfrDNBk1C3yBtoX2J+Dm5nlnwuPjaezWjLaT2sPH/wAH8X8E8Y/w+B/FsR/l8TOQGH5E5tbHILF8fv8ABcocXnsMoL+tik+EXEbea0tbqtNCatUozS0oVoeHNDZjLPVnlhGMfBhK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zgZxZ7TLi2yBtcfxHBpaWH7Z3tzhWFTYjfzyzTxkp06VKFGtCWWHgzTVKk1OaEIeBCGxGbZTEXjaQ1ZVyvvMosQyPyPyMy5u6tvjeH3OK3GUEtvbT3VS3oxklhLLLNShRlnmnqQhNs0v4YSTQ8GE3xw93NflJjOMUcfwHKK8he4jkzi9XC6l5CjLSjdU4SSVKVWaWT+GE8ZKkITeDCENmEdiENnYguRezYBCQAAAAAAAAAAAAAAAAAAAAAAAAAAAAAAAAAAAAAAAAAAAAAAAAAAAAAAAAAAAAAAAAAAAAAAAAAAAAAAAAAAAAAAAAAAAAAAAAAAAAAAAAAAAAAAAAAAAAAAAAAAAAAAAAAAAAAAAAAAAAAAAAAAAAAAAAAAAAAAAAAAAAAAAAAAAAAAAAAAAAAAAAAAAAAAAAAAAAAAAAAAAAAAAAAAAAAAAAAAAAAAAAAAAAAAAAAAAAAAAAAAAAAAAAAAAAAAAAAAAAAAABg2PZLZT2OXMcvsjbbB725u8Mlwu9tMSuqlrL4ElSapTqyVadKrHZhGaaEZIybEYRhHwoeDsRzkTE3DUeF5o8pMkfg3j+TV5hd9juFRxCGIULupUtrW7lvavjqsslSWSpPT8CpCXwNmSbZhCOzsRjssyzfZJ3+TFlid3jVzQrYtj2JVcVvv2eM0aNKpPCWWWlTjNsRjLJJJJL4UYQjNsRjsQ2diGVBM3ouQ76E09a0owq1JJalSaE3gTbEYwhJNH2wf3a+Xfd166Jd+eWPGz9nMlpvmIi4uvRNr5d93Xrom18u+7r10UsR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R8PtY3FjQrVLy6jNPJCaP/AFo/zemiYTuZa8VL7HLSm5F0Xm18u+7r10Ta+Xfd166KWOOlKboRNr5d93Xrom18u+7r10UsNKS6ETa+Xfd166JtfLvu69dFLDSkuhE2vl33deuibXy77uvXRSw0pLoRNr5d93Xrom18u+7r10UsNKS6ETa+Xfd166JtfLvu69dFLDSkuhE2vl33deuibXy77uvXRSw0pLoRNr5d93Xrom18u+7r10UsNKS6ETa+Xfd166JtfLvu69dFLDSkuhE2vl33deuibXy77uvXRSw0pLoRNr5d93Xrom18u+7r10UsNKS6ETa+Xfd166JtfLvu69dFLDSkuhE2vl33deuibXy77uvXRSw0pLoRNr5d93Xrom18u+7r10UsNKS6ETa+Xfd166JtfLvu69dFLDSkuhE2vl33deuibXy77uvXRSw0pLoRNr5d93Xrom18u+7r10UsNKS6ETa+Xfd166JtfLvu69dFLDSkuhE2vl33deuibXy77uvXRSw0pLoRNr5d93Xrom18u+7r10UsNKS6ETa+Xfd166JtfLvu69dFLDSkuhE2vl33deuibXy77uvXRSw0pLoRNr5d93Xrom18u+7r10UsNKS6ETa+Xfd166JtfLvu69dFLDSkuhE2vl33deuibXy77uvXRSw0pLoRNr5d93Xrom18u+7r10UsNKS6ETa+Xfd166JtfLvu69dFLDSkuhE2vl33deuibXy77uvXRSw0pLoRNr5d93Xrom18u+7r10UsNKS6ETa+Xfd166JtfLvu69dFLDSkuhE2vl33deuibXy77uvXRSw0pLoRNr5d93Xrom18u+7r10UsNKS6ETa+Xfd166JtfLvu69dFLDSkuhE2vl33deuibXy77uvXRSw0pLoRNr5d93Xrom18u+7r10UsNKS6ETa+Xfd166JtfLvu69dFLDSkuhE2vl33deuibXy77uvXRSw0pLoRNr5d93XrovwhaR/b40P2y68CFGE/y0f5+FGD0kSG6s3J4daLlFUkxBtfLvu69dE2vl33deuiljj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Nr5d93XropYaUl0Im18u+7r10Ta+Xfd166KWGlJdCJtfLvu69dE2vl33deuilhpSXQibXy77uvXRfhf2kaFpVq07y6hNLDZh/1o/wC70kTFNz63B/NNMzfBMRcbXy77uvXRNr5d93XropYjSkuhE2vl33deuibXy77uvXRSw0pLoRNr5d93Xrom18u+7r10UsNKS6ETa+Xfd166JtfLvu69dFLDSkuhE2vl33deuibXy77uvXRSw0pLoRNr5d93Xrom18u+7r10UsNKS6ETa+Xfd166JtfLvu69dFLDSkuhE2vl33deuibXy77uvXRSw0pLoRNr5d93Xrom18u+7r10UsNKS6ETa+Xfd166JtfLvu69dFLDSkuhE2vl33deuibXy77uvXRSw0pLoRNr5d93Xrom18u+7r10UsNKS6ETa+Xfd166L5spZqdzdUY1ak8sk0ng+HNGaMNmVNRLbz284UnVTfMxJdclgOKQAAAAAAAAAAAES788seNn7OZLRLvzyx42fs5ktM6oRHeAISAAAAAAAAAAAAAAAAAAAAAAAAAAAAAAAAAAAAAAAAAAAAAAAAAAAAAAAAAAAAAAAAAAAAAAAAImE7mWvFS+xLRMJ3MteKl9ie5HelgISAAAAAAAAAAAAAAAAAAAAAAAAAAAAAAAAAAAAAAAAAAAAAAAAAAAAAAAAAAAAAAAAAAAAAAAAIkN1ZuTw60UtEhurNyeHWimO9EpYCEgAAAAAAAAAAAAAAAAAAAAAAAAAAAAAAAAAAAAAAAAAAAAAAAAAAAAAAAAAAAAAAAAAAAAAAACJim59bg/mlomKbn1uD+aadcInUlgISAAAAAAAAAAAAAAAAAAAAAAIlt59ecKTqpaJbee3nCk6sExqlEpYCEgAAAAAAAAAAAIl355Y8bP2cyWiXfnljxs/ZzJaZ1QiO8AQkAAAAAAAAAAAAAAAAAAAAAAAAAAAAAAAAAAAAAAAAAAAAAAAAAAAAAAAAAAAAAAAAAAAAAAAARMJ3MteKl9iWiYTuZa8VL7E9yO9LAQkAAAAAAAAAAAAAAAAAAAAAAAAAAAAAAAAAAAAAAAAAAAAAAAAAAAAAAAAAAAAAAAAAAAAAAAARIbqzcnh1opaJDdWbk8OtFMd6JSwEJAAAAAAAAAAAAAAAAAAAAAAAAAAAAAAAAAAAAAAAAAAAAAAAAAAAAAAAAAAAAAAAAAAAAAAAAETFNz63B/NLRMU3PrcH80064ROpLAQkAAAAAAAAAAAAAAAAAAAAAARLbz684UnVS0S289vOFJ1UxqlEpYCEgAAAAAAAAAAAIl355Y8bP2cyWiXfnljxs/ZzJaZ1QiO8AQkAAAAAAAAAAAAAAAAAAAAAAAAAAAAAAAAAAAAAAAAAAAAAAAAAAAAAAAAAAAAAAAAAAAAAAAARMJ3MteKl9iWiYTuZa8VL7E9yO9LAQkAAAAAAAAAAAAAAAAAAAAAAAAAAAAAAAAAAAAAAAAAAAAAAAAAAAAAAAAAAAAAAAAAAAAAAAARIbqzcnh1opaJDdWbk8OtFMd6JSwEJAAAAAAAAAAAAAAAAAAAAAAAAAAAAAAAAAAAAAAAAAAAAAAAAAAAAAAAAAAAAAAAAAAAAAAAAETFNz63B/NLRMU3PrcH80064ROpLAQkAAAAAAAAAAAAAAAAAAAAAARLbz684UnVS0S28+vOFJ1UxqlEpYCEgAAAAAAAAAAAIl355Y8bP2cyWiXfnljxs/ZzJaZ1QiO8AQkAAAAAAAAAAAAAAAAAAAAAAAAAAAAAAAAAAAAAAAAAAAAAAAAAAAAAAAAAAAAAAAAAAAAAAAARMJ3MteKl9iWiYTuZa8VL7E9yO9LAQkAAAAAAAAAAAAAAAAAAAAAAAAAAAAAAAAAAAAAAAAAAAAAAAAAAAAAAAAAAAAAAAAAAAAAAAARIbqzcnh1opaJDdWbk8OtFMd6JSwEJAAAAAAAAAAAAAAAAAAAAAAAAAAAAAAAAAAAAAAAAAAAAAAAAAAAAAAAAAAAAAAAAAAAAAAAAETFNz63B/NLRMU3PrcH80064ROpLAQkAAAAAAAAAAAAAAAAAAAAAARLbz684UnVS0S28+vOFJ1UxqlEpYCEgAAAAAAAAAAAIl355Y8bP2cyWiXfnljxs/ZzJaZ1QiO8AQkAAAAAAAAAAAAAAAAAAAAAAAAAAAAAAAAAAAAAAAAAAAAAAAAAAAAAAAAAAAAAAAAAAAAAAAARMJ3MteKl9iWiYTuZa8VL7E9yO9LAQkAAAAAAAAAAAAAAAAAAAAAAAAAAAAAAAAAAAAAAAAAAAAAAAAAAAAAAAAAAAAAAAAAAAAAAAARIbqzcnh1opaJDdWbk8OtFMd6JSwEJAAAAAAAAAAAAAAAAAAAAAAAAAAAAAAAAAAAAAAAAAAAAAAAAAAAAAAAAAAAAAAAAAAAAAAAAETFNz63B/NLRMU3PrcH80064ROpLAQkAAAAAAAAAAAAAAAAAAAAAARLbz684UnVS0S28+vOFJ1UxqlEpYCEgAAAAAAAAAAAIl355Y8bP2cyWiXfnljxs/ZzJaZ1QiO8AQkAAAAAAAAAAAAAAAAAAAAAAAAAAAAAAAAAAAAAAAAAAAAAAAAAAAAAAAAAAAAAAAAAAAAAAAARMJ3MteKl9iWiYTuZa8VL7E9yO9LAQkAAAAAAAAAAAAAAAAAAAAAAAAAAAAAAAAAAAAAAAAAAAAAAAAAAAAAAAAAAAAAAAAAAAAAAAARIbqzcnh1opaJDdWbk8OtFMd6JSwEJAAAAAAAAAAAAAAAAAAAAAAAAAAAAAAAAAAAAAAAAAAAAAAAAAAAAAAAAAAAAAAAAAAAAAAAAETFNz63B/NLRMU3PrcH80064ROpLAQkAAAAAAAAAAAAAAAAAAAAAARLbz684UnVS0S28+vOFJ1UxqlEpYCEgAAAAAAAAAAAIl355Y8bP2cyWiXfnljxs/ZzJaZ1QiO8AQkAABg1xnvzT2tepa3OXOHUq1GeNOpJPGaE0s0I7EYRhsfFGEViwwTCMKmYsKJqu13RM3fsiZiNbORgf7980H0+wv783/AA/n7980H0+wv783/Cz/AIjGHyK/41f0jSj4s9GB/v3zQfT7C/vzf8H7980H0+wv783/AAf4jGHyK/41f0aUfFngwP8Afvmg+n2F/fm/4P375oPp9hf35v8Ag/xGMPkV/wAav6NKPizwYH+/fNB9PsL+/N/wfv3zQfT7C/vzf8H+Ixh8iv8AjV/RpR8WeDA/375oPp9hf35v+D9++aD6fYX9+b/g/wARjD5Ff8av6NKPizwYH+/fNB9PsL+/N/wlYXnizY43iNvhOE5ZWF3eXdSFKjRpRmjNPNH+UIQ2HGrFWH0RNVVhXER/61f0nSj4syAUEgAAAAAAAAAA8LKjLjJPIqnb1cqsct8Nku4zS0Zq2zCE8ZdjZhCMIf8AmDwP375oPp9hf35v+FyxxdhmEURaWVlVVTPfFMzH7xCJqiGeDAv375oPp9hf35v+H9/fvmg+n2F/fm/4Zf8AEYw+RX/Gr+kaUfFngwP9++aD6fYX9+b/AIP375oPp9hf35v+D/EYw+RX/Gr+jSj4s8GBfv3zQfT7C/vzf8P7+/fNB9PsL+/N/wAH+Ixh8iv+NX9GlHxZ4MD/AH75oPp9hf35v+D9++aD6fYX9+b/AIP8RjD5Ff8AGr+jSj4s8GB/v3zQfT7C/vzf8H7980H0+wv783/B/iMYfIr/AI1f0aUfFngwP9++aD6fYX9+b/hleAZRYJlThlPGcnsRpX1jVmmlkr0tnwZoyx2I7Gz/ALRhGDDb4BheDU6dvZVUx8ZpmI//AHCYmJ1PRAVEgAAAAAAAAAAwOOfbNDCMYRy+wuEYfz/im/4P375oPp9hf35v+H0f8RjD5Ff8av6RpR8WeDA/375oPp9hf35v+D9++aD6fYX9+b/g/wARjD5Ff8av6RpR8WeDA/375oPp9hf35v8Ag/fvmg+n2F/fm/4P8RjD5Ff8av6NKPizwYH+/fNB9PsL+/N/wfv3zQfT7C/vzf8AB/iMYfIr/jV/RpR8WeDA/wB++aD6fYX9+b/g/fvmg+n2F/fm/wCD/EYw+RX/ABq/o0o+LPBgf7980H0+wv783/B+/fNB9PsL+/N/wf4jGHyK/wCNX9GlHxZ4MSwLOxm5ymxWjgmAZXWF9fXHheKoUpoxmn8GWM02x8X9JZYx/wDwy1Ut8GtsFq0LeiaZ13TExN3/ANpiYnUAMKQABEwncy14qX2JaJhO5lrxUvsT3I70sBCQAAAAAAAAAAAAAAAAAAAAAAAAAAAAAAAAAAAAAAAAAAAAAAAAAAAAAAAAAAAAAAAAAAAAAAABEhurNyeHWilokN1ZuTw60Ux3olLAQkAAAAAAAAAAAAAAAAAAAAAAAAAAAAAAAAAAAAAAAAAAAAAAAAAAAAAAAAAAAAAAAAAAAAAAAARMU3PrcH80tExTc+twfzTTrhE6ksBCQAAAAAAAAAAAAAAAAAAAAABEtvPrzhSdVLRLbz684UnVTGqUSlgISAAAAAAAAMVyky9lwHKGyyWsslsZxzEr60rX0tLD42ssJKNOeSSaaaa4rUofzqS7EIRjFlTW2dC3zUUMQkxjLnKe5ydxalh1WjZ39DGbnDqsaMY+FNJSjTnllrzwmhCbxexPHZ8DZl2Iw2ZgZFjeXVDA6GE0q+T2LXGL41GMLXBrf9nmu4xll8Kp4U0asKMsJIf6po1fB+OEIRjGMIRmZI5W4bllhU+J4dQuraahcVLO6tbunCSva3FOOxPSqQhGMPChH+ssYyxhGEYRjCMItPYPjWN4LjGbfL/OncT2NOrgmIYZe3+IU5beS3uKlSnPQmr/AMpaM1SnT/r4P8XxfFH4mbZnKUbqbK/KqhJNDDsocoa15h08YRhLXt5aVKnCtLCMIfwzzU5poR/9UNiMPijCMZmLoRezu788seNn7OZLQcQmqy3FlGjTlnn8bNsSzTeDCP8ABN/XYi+/HYnvCj0iPdLr4hF/bKWInjsT3hR6RHunjsT3hR6RHumjKb0sRPHYnvCj0iPdPHYnvCj0iPdNGS9Lc18s/TDHec7rtZnR3x2J7wo9Ij3XOLLKMY5X45GaEIR2yudmEI7Ox/1Zm0c2MXW+E+FPOWC3nsh44DcCuAAAAAAAAM8zEa38luXy9WLA2dZjIzy53Ml40pITTQvpdiEY7EI/wx/q+djfd1vwVdMuVO1DoMInjsT3hR6RHunjsT3hR6RHuvL+jK7eliJ47E94UekR7p47E94UekR7poyXpYieOxPeFHpEe6eOxPeFHpEe6aMl6WInjsT3hR6RHunjsT3hR6RHumjJeliJ47E94UekR7p47E94UekR7poyXpYieOxPeFHpEe6eOxPeFHpEe6aMl6vGmpuJkvyu56kiqK1GmZUup8FyY/aLeSnCF1c7EZanhbP8En/iCq70BkHF2IrLxq6pVLXaAHcWMAAAAAAAAXn0W9S+D8fd9vOowu/ow1b6XM3hEKFpSnk8ddbE01bwY/Lz/wBPBi1/nIi/FFHmR01M1jtNwiJ47E94UekR7p47E94UekR7rR2jKzeliJ47E94UekR7p47E94UekR7poyXpYieOxPeFHpEe6eOxPeFHpEe6aMl6WInjsT3hR6RHunjsT3hR6RHumjJeliJ47E94UekR7p47E94UekR7poyXpYieOxPeFHpEe6eOxPeFHpEe6aMl7mbX+XqcOPtfD7r/AC1ThR9r4esI1KAAkAAAAAAAAbS0YtduT3BvPdaq9yh2jRNVlz05Pxo05Z5/Bu9iWabwYR/7Wr/XYivN47E94UekR7rR+cqL8bWflx1VrNjP/VLETx2J7wo9Ij3Tx2J7wo9Ij3WvtGWa9LETx2J7wo9Ij3Tx2J7wo9Ij3TRkvS0TCdzLXipfYeOxPeFHpEe6i4ZVxCGH28KdlSmlhTl2IxrxhGMNj/bwU6M3Iv7XqiJ47E94UekR7p47E94UekR7qNGU3pYieOxPeFHpEe6eOxPeFHpEe6aMl6WInjsT3hR6RHutb528+VPNHXwyhimTFS+2zkqzyRoXcJfB8XGWEdnZk/8AnBawLAMIxjbxg+DU6Vc33RfHdF865+CJqiIvltMVs8tTBfoFe9Ok7h5amC/QK96dJ3H3PUvHv6ef3p/2cfS0fFZMVs8tTBfoFe9Ok7h5amC/QK96dJ3D1Lx7+nn96f8AY9LR8VkxWzy1MF+gV706TuHlqYL9Ar3p0ncPUvHv6ef3p/2PS0fFZMVs8tTBfoFe9Ok7h5amC/QK96dJ3D1Lx7+nn96f9j0tHxWTFbPLUwX6BXvTpO4eWpgv0CvenSdw9S8e/p5/en/Y9LR8VkxWzy1MF+gV706TuHlqYL9Ar3p0ncPUvHv6ef3p/wBj0tHxWTGL5DZZXeXGSmHZV2mCyW1HEac1SSlPdeFNLCE8ZfjjCT/4vd8die8KPSI91122sLTB7SqytIuqpmYmL41x2S53xKWInjsT3hR6RHunjsT3hR6RHusejJeliJ47E94UekR7p47E94UekR7poyXpYieOxPeFHpEe6eOxPeFHpEe6aMl6WInjsT3hR6RHunjsT3hR6RHumjJeliJ47E94UekR7p47E94UekR7poyXpY8vEsSxLDsOusQmwyjPC1oz1oy/tMYeF4MsY7Gz4H/hoDy1MF+gV706TuPqYuxFjDG0VVYFZ6cU3X9sdl+rXMImumnWsmK2eWpgv0CvenSdw8tTBfoFe9Ok7j6XqXj39PP70/7OPpaPismK2eWpgv0CvenSdw8tTBfoFe9Ok7h6l49/Tz+9P+x6Wj4rJitnlqYL9Ar3p0ncPLUwX6BXvTpO4epePf08/vT/ALHpaPismK2eWpgv0CvenSdw8tTBfoFe9Ok7h6l49/Tz+9P+x6Wj4rJitnlqYL9Ar3p0ncPLUwX6BXvTpO4epePf08/vT/selo+KyYrZ5amC/QK96dJ3GV5s9JK1znZTy5MYbkhWtKs1CpXjVrXsIywlk2Pi2ISfz+ODDhGSeOcEsqre2sJimmL5m+nsj90xaUz2RLdAieOxPeFHpEe6eOxPeFHpEe66/oy5XpYieOxPeFHpEe6eOxPeFHpEe6aMl6WInjsT3hR6RHunjsT3hR6RHumjJeliJ47E94UekR7p47E94UekR7poyXpYieOxPeFHpEe6eOxPeFHpEe6aMl6WInjsT3hR6RHunjsT3hR6RHumjJeljUedfSAoZp8ZtMGxTJSrez3lr+0yz0byEsIQ8OaXYjCMn/x//thHlqYL9Ar3p0ncffwXJXG+G2NOEYPYzVRVqm+nt/8A24zaUx2TKyYrZ5amC/QK96dJ3Dy1MF+gV706TuM/qXj39PP70/7I9LR8VkxWzy1MF+gV706TuHlqYL9Ar3p0ncPUvHv6ef3p/wBj0tHxWTFbPLUwX6BXvTpO4eWpgv0CvenSdw9S8e/p5/en/Y9LR8VkxWzy1MF+gV706TuHlqYL9Ar3p0ncPUvHv6ef3p/2PS0fFZMVs8tTBfoFe9Ok7h5amC/QK96dJ3D1Lx7+nn96f9j0tHxWTFbPLUwX6BXvTpO43pkvlJe5UZOYZlJb4TTo0sTtKV3JTnudmaSWeWE0IR/h/n8b5+McQYxxTRTaYZZ6ETN0dsa//qZTFdNWp74ieOxPeFHpEe6eOxPeFHpEe6+Toy5XpYieOxPeFHpEe6eOxPeFHpEe6aMl6WiQ3Vm5PDrRPHYnvCj0iPdRoVcQ2xjH9ipeH4iEPB8fHY2PCj8ez4KYpkmXqCJ47E94UekR7p47E94UekR7qNGS9LETx2J7wo9Ij3Tx2J7wo9Ij3TRkvSxE8die8KPSI9152UeUF7k5k9imUNxhVOrSwuyr3s9OS52Jp5ackZ4wh/D/ADjCVyosqrSqKKe2Z7IL4e4K2eWpgv0CvenSdw8tTBfoFe9Ok7jsnqXj39PP70/7OHpaPismK2eWpgv0CvenSdw8tTBfoFe9Ok7h6l49/Tz+9P8Aselo+KyYrZ5amC/QK96dJ3Dy1MF+gV706TuHqXj39PP70/7HpaPismK2eWpgv0CvenSdw8tTBfoFe9Ok7h6l49/Tz+9P+x6Wj4rJitnlqYL9Ar3p0ncPLUwX6BXvTpO4epePf08/vT/selo+KyYrZ5amC/QK96dJ3Dy1MF+gV706TuHqXj39PP70/wCx6Wj4rJjUOanSEt86+O3WBYZkpVsqlraTXc09a8hNCMITyS7EIQk/n/H/AP02n47E94UekR7r4mHYuwnFttOD4VTo167r47/CXKKonthLETx2J7wo9Ij3Tx2J7wo9Ij3VTRlN6WInjsT3hR6RHunjsT3hR6RHumjJeliJ47E94UekR7p47E94UekR7poyXpYieOxPeFHpEe6eOxPeFHpEe6aMl6WInjsT3hR6RHunjsT3hR6RHumjJeliJ47E94UekR7rUuc/SOtc12UsMmsSyRrXlWa2kuYVKN5CEvgzRmhsbEZP5/wxXMAxbhWM7X0GCUaVV1918ao8ZhE1RHbLcorZ5amC/QK96dJ3Dy1MF+gV706TuPtepePf08/vT/s4+lo+KyYrZ5amC/QK96dJ3Dy1MF+gV706TuHqXj39PP70/wCx6Wj4rJitnlqYL9Ar3p0ncPLUwX6BXvTpO4epePf08/vT/selo+KyYrZ5amC/QK96dJ3Dy1MF+gV706TuHqXj39PP70/7HpaPismK2eWpgv0CvenSdw8tTBfoFe9Ok7h6l49/Tz+9P+x6Wj4rJitnlqYL9Ar3p0ncPLUwX6BXvTpO4epePf08/vT/ALHpaPismPJwjFsRxbCbLFZcLo04XlvTuISRuYx8GE8sJtjZ8D49jZS/HYnvCj0iPddaqs6qKppq1w53pYieOxPeFHpEe6eOxPeFHpEe6jRkvSxE8die8KPSI908die8KPSI900ZL0sRPHYnvCj0iPdPHYnvCj0iPdNGS9LETx2J7wo9Ij3Tx2J7wo9Ij3TRkvSxE8die8KPSI908die8KPSI900ZL0sYzlrldeZF5LYjlTc4NJcUsNpeOnpSXXgzTQ2YQjsRjJ/P42kvLUwX6BXvTpO4+vi7J/GWNbObXA7LTpibpm+NevvmHGa6adayYrZ5amC/QK96dJ3Dy1MF+gV706TuL/qXj39PP70/wCyPS0fFZMVs8tTBfoFe9Ok7h5amC/QK96dJ3D1Lx7+nn96f9j0tHxWTFbPLUwX6BXvTpO4eWpgv0CvenSdw9S8e/p5/en/AGPS0fFZMVs8tTBfoFe9Ok7h5amC/QK96dJ3D1Lx7+nn96f9j0tHxWTFbPLUwX6BXvTpO4eWpgv0CvenSdw9S8e/p5/en/Y9LR8VkxWzy1MF+gV706TuM+zS59qWdu8xGzwvJepZRw6lTqTzV7yE3heHGMIQhsSf+Iq+F5LY3wCxqwjCLGaaKdc30+HxTFpTM3RLaoieOxPeFHpEe6eOxPeFHpEe6+Doy5XpYieOxPeFHpEe6eOxPeFHpEe6aMl6WiYpufW4P5njsT3hR6RHuo2I1cQjZVYVLKlLLsfHGFeMdj4/9vBTTTN8Ez2PUETx2J7wo9Ij3Tx2J7wo9Ij3UaMl6WInjsT3hR6RHunjsT3hR6RHumjJeliJ47E94UekR7p47E94UekR7poyXpY0jnF0nLLNzlbd5JYhkdXuq1pLSnjVpXssJZoTySzw+KMn/wAthjXlqYL9Ar3p0ncdhsMksc4TZU21lYTNNURMTfT2xPbHe4zaUx2XrJitnlqYL9Ar3p0ncPLUwX6BXvTpO4y+pePf08/vT/sj0tHxWTFbPLUwX6BXvTpO4eWpgv0CvenSdw9S8e/p5/en/Y9LR8VkxWzy1MF+gV706TuHlqYL9Ar3p0ncPUvHv6ef3p/2PS0fFZMVs8tTBfoFe9Ok7h5amC/QK96dJ3D1Lx7+nn96f9j0tHxWTFbPLUwX6BXvTpO4eWpgv0CvenSdw9S8e/p5/en/AGPS0fFZMVs8tTBfoFe9Ok7iw0lxic0sJtr6MNmGz5xHuvmYyxJh+KNH/m2ehpX3XzHbddfqmfjDlFdNWpNETx2J7wo9Ij3Tx2J7wo9Ij3XzNGU3pYieOxPeFHpEe6eOxPeFHpEe6aMl6WiW3n15wpOqeOxPeFHpEe6+LCarNdXca9OWSfwpNmWWbwof6f8AfYgRF0SXpwDikAAAAAAAAAAABEu/PLHjZ+zmS0S788seNn7OZLTOqER3gCEgADmvln6YY7znddrM6UOa+WfphjvOd12szaWbD2+E+FPOWC31Q8cBuFWAAAAAAAAGeZiNb+S3L5erFgbPMxGt/Jbl8vVi+djjd2EcFfTLlTtQ6CAPLq8AAAAAAAAAArbpqbiZL8ruepIqitdpqbiZL8ruepIqi9BZB7isvGrqlTtduQB3FjAAAAAAAAF59FvUvg/H3fbzqMLz6LepfB+Pu+3na+zk7oo8yOmpmsNptkBo1aAAAAAAAAAAcwq/y9Thx9r4fdf5epw4+18PWUanzwBIAAAAAAAA2loxa7cnuDee61V7lEdGLXbk9wbz3Wqvc0dnK3tZ+XHVWtWGyANeswAAiYTuZa8VL7EtEwncy14qX2J7kd6WAhIAAqvpref5JcTe9aktQqvpref5JcTe9ak7fkJv6w+roqY7XYlWcB6EUwAAAAAAAAAF/dHzU3kvyWftZ2w2vNHzU3kvyWftZ2w3l/HW8sI8yvqlep2YAHzHIAAAAAAAB5mU3o3i3Ia/ZzOaTpblN6N4tyGv2czmk2/mv9lhPjTyqV7fuAG1FcAAAAAAAAbn0SdbknNtz/a0w3Pok63JObbn+18LKfc2E8FXJyo2oXZAeaV4AAAAAAAAABULTO9OcD5p/wA06viwemd6c4HzT/mnV8ejskNx4Pw/eVK025AHZXAAAAAAAAAdEs0WqzJHmWz7KVztdEs0WqzJHmWz7KVrLOb7nYcU8mew1yy4BplZAAESG6s3J4daKWiQ3Vm5PDrRTHeiUsBCQABi+dPVjlfzDiHu87KGL509WOV/MOIe7zreAe92XFTzhE6nOcB6oUAAAAAAAAAAG/dDTWJjHMs/b0Vw1PNDTWJjHMs/b0Vw2gs4O+6+Gnkt2OyAOksoAAAAAAAApZpea16XNNv16i6alml5rXpc02/XqO95u98/RV9mK22WkgG+FQAAAAAAAAAB0oyN9EMD5ttuylew8fI30QwPm227KV7DynhPt6/Gea/GoAYEgAAAAAAAMCz8aoMqeQx60rn46B5+NUGVPIY9aVz8bqzZ7utuP8YVrfXAA2SwAAAAAAAACyWhXu3lRyW2686tqyWhXu3lRyW2687q2Wu4sI8KeqlkstuFrgHnVcAAETFNz63B/NLRMU3PrcH80064ROpLAQkAAABRfSj10YzxNp7vI1O2xpR66MZ4m093kanemsnd0YL5dHTCjXtSAPsuIAAAAAAAA6e0fkpODD2OYTp7R+Sk4MPY1NnR1YL9f4LFh3vsBqVYAAES28+vOFJ1UtEtvPrzhSdVMapRKWAhIAAAAAAAAAAACJd+eWPGz9nMlol355Y8bP2cyWmdUIjvAEJAAHNfLP0wx3nO67WZ0oc18s/TDHec7rtZm0s2Ht8J8KecsFvqh44DcKsAAAAAAAAM8zEa38luXy9WLA2eZiNb+S3L5erF87HG7sI4K+mXKnah0EAeXV4AAAAAAAAABW3TU3EyX5Xc9SRVFa7TU3EyX5Xc9SRVF6CyD3FZeNXVKna7cgDuLGAAAAAAAALz6LepfB+Pu+3nUYXn0W9S+D8fd9vO19nJ3RR5kdNTNYbTbIDRq0AAAAAAAAAA5hV/l6nDj7Xw+6/y9Thx9r4eso1PngCQAAAAAAABtLRi125PcG891qr3KI6MWu3J7g3nutVe5o7OVvaz8uOqtasNkAa9ZgABEwncy14qX2JaJhO5lrxUvsT3I70sBCQABVfTW8/yS4m961JahVfTW8/yS4m961J2/ITf1h9XRUx2uxKs4D0IpgAAAAAAAAAL+6PmpvJfks/azthteaPmpvJfks/azthvL+Ot5YR5lfVK9TswAPmOQAAAAAAADzMpvRvFuQ1+zmc0nS3Kb0bxbkNfs5nNJt/Nf7LCfGnlUr2/cANqK4AAAAAAAA3Pok63JObbn+1phufRJ1uSc23P9r4WU+5sJ4KuTlRtQuyA80rwAAAAAAAAACoWmd6c4HzT/mnV8WD0zvTnA+af806vj0dkhuPB+H7ypWm3IA7K4AAAAAAAADolmi1WZI8y2fZSudrolmi1WZI8y2fZStZZzfc7Dinkz2GuWXANMrIAAiQ3Vm5PDrRS0SG6s3J4daKY70SlgISAAMXzp6scr+YcQ93nZQxfOnqxyv5hxD3edbwD3uy4qecInU5zgPVCgAAAAAAAAAA37oaaxMY5ln7eiuGp5oaaxMY5ln7eiuG0FnB33Xw08lux2QB0llAAAAAAAAFLNLzWvS5pt+vUXTUs0vNa9Lmm369R3vN3vn6KvsxW2y0kA3wqAAAAAAAAAAOlGRvohgfNtt2Ur2Hj5G+iGB8223ZSvYeU8J9vX4zzX41ADAkAAAAAAABgWfjVBlTyGPWlc/HQPPxqgyp5DHrSufjdWbPd1tx/jCtb64AGyWAAAAAAAAAWS0K928qOS23XnVtWS0K928qOS23XndWy13FhHhT1UslltwtcA86rgAAiYpufW4P5paJim59bg/mmnXCJ1JYCEgAAAKL6UeujGeJtPd5Gp22NKPXRjPE2nu8jU701k7ujBfLo6YUa9qQB9lxAAAAAAAAHT2j8lJwYexzCdPaPyUnBh7Gps6OrBfr/AAWLDvfYDUqwAAIlt59ecKTqpaJbefXnCk6qY1SiUsBCQAAAAAAAAAAAES788seNn7OZLRLvzyx42fs5ktM6oRHeAISAAOa+WfphjvOd12szpQ5r5Z+mGO853XazNpZsPb4T4U85YLfVDxwG4VYAAAAAAAAZ5mI1v5Lcvl6sWBs8zEa38luXy9WL52ON3YRwV9MuVO1DoIA8urwAAAAAAAAACtumpuJkvyu56kiqK12mpuJkvyu56kiqL0FkHuKy8auqVO125AHcWMAAAAAAAAXn0W9S+D8fd9vOowvPot6l8H4+77edr7OTuijzI6amaw2m2QGjVoAAAAAAAAABzCr/AC9Thx9r4fdf5epw4+18PWUanzwBIAAAAAAAA2loxa7cnuDee61V7lEdGLXbk9wbz3Wqvc0dnK3tZ+XHVWtWGyANeswAAiYTuZa8VL7EtEwncy14qX2J7kd6WAhIAAqvpref5JcTe9aktQqvpref5JcTe9ak7fkJv6w+roqY7XYlWcB6EUwAAAAAAAAAF/dHzU3kvyWftZ2w2vNHzU3kvyWftZ2w3l/HW8sI8yvqlep2YAHzHIAAAAAAAB5mU3o3i3Ia/ZzOaTpblN6N4tyGv2czmk2/mv8AZYT408qle37gBtRXAAAAAAAAG59EnW5Jzbc/2tMNz6JOtyTm25/tfCyn3NhPBVycqNqF2QHmleAAAAAAAAAAVC0zvTnA+af806viwemd6c4HzT/mnV8ejskNx4Pw/eVK025AHZXAAAAAAAAAdEs0WqzJHmWz7KVztdEs0WqzJHmWz7KVrLOb7nYcU8mew1yy4BplZAAESG6s3J4daKWiQ3Vm5PDrRTHeiUsBCQABi+dPVjlfzDiHu87KGL509WOV/MOIe7zreAe92XFTzhE6nOcB6oUAAAAAAAAAAG/dDTWJjHMs/b0Vw1PNDTWJjHMs/b0Vw2gs4O+6+Gnkt2OyAOksoAAAAAAAApZpea16XNNv16i6alml5rXpc02/XqO95u98/RV9mK22WkgG+FQAAAAAAAAAB0oyN9EMD5ttuylew8fI30QwPm227KV7DynhPt6/Gea/GoAYEgAAAAAAAMCz8aoMqeQx60rn46B5+NUGVPIY9aVz8bqzZ7utuP8AGFa31wANksAAAAAAAAAsloV7t5UcltuvOrasloV7t5UcltuvO6tlruLCPCnqpZLLbha4B51XAABExTc+twfzS0TFNz63B/NNOuETqSwEJAAAAUX0o9dGM8Tae7yNTtsaUeujGeJtPd5Gp3prJ3dGC+XR0wo17UgD7LiAAAAAAAAOntH5KTgw9jmE6e0fkpODD2NTZ0dWC/X+CxYd77AalWAABEtvPrzhSdVLRLbz684UnVTGqUSlgISAAAAAAAAAAAAiXfnljxs/ZzJaJd+eWPGz9nMlpnVCI7wBCQABzXyz9MMd5zuu1mdKHNfLP0wx3nO67WZtLNh7fCfCnnLBb6oeOA3CrAAAAAAAADPMxGt/Jbl8vViwNnmYjW/kty+XqxfOxxu7COCvplyp2odBAHl1eAAAAAAAAAAVt01NxMl+V3PUkVRWu01NxMl+V3PUkVRegsg9xWXjV1Sp2u3IA7ixgAAAAAAAC8+i3qXwfj7vt51GF59FvUvg/H3fbztfZyd0UeZHTUzWG02yA0atAAAAAAAAAAOYVf5epw4+18Puv8vU4cfa+HrKNT54AkAAAAAAAAbS0YtduT3BvPdaq9yiOjFrtye4N57rVXuaOzlb2s/LjqrWrDZAGvWYAARMJ3MteKl9iWiYTuZa8VL7E9yO9LAQkAAVX01vP8kuJvetSWoVX01vP8kuJvetSdvyE39YfV0VMdrsSrOA9CKYAAAAAAAAAC/uj5qbyX5LP2s7YbXmj5qbyX5LP2s7Yby/jreWEeZX1SvU7MAD5jkAAAAAAAA8zKb0bxbkNfs5nNJ0tym9G8W5DX7OZzSbfzX+ywnxp5VK9v3ADaiuAAAAAAAANz6JOtyTm25/taYbn0SdbknNtz/a+FlPubCeCrk5UbULsgPNK8AAAAAAAAAAqFpnenOB80/5p1fFg9M705wPmn/NOr49HZIbjwfh+8qVptyAOyuAAAAAAAAA6JZotVmSPMtn2Urna6JZotVmSPMtn2UrWWc33Ow4p5M9hrllwDTKyAAIkN1ZuTw60UtEhurNyeHWimO9EpYCEgADF86erHK/mHEPd52UMXzp6scr+YcQ93nW8A97suKnnCJ1Oc4D1QoAAAAAAAAAAN+6GmsTGOZZ+3orhqeaGmsTGOZZ+3orhtBZwd918NPJbsdkAdJZQAAAAAAABSzS81r0uabfr1F01LNLzWvS5pt+vUd7zd75+ir7MVtstJAN8KgAAAAAAAAADpRkb6IYHzbbdlK9h4+RvohgfNtt2Ur2HlPCfb1+M81+NQAwJAAAAAAAAYFn41QZU8hj1pXPx0Dz8aoMqeQx60rn43Vmz3dbcf4wrW+uABslgAAAAAAAAFktCvdvKjktt151bVktCvdvKjktt153VstdxYR4U9VLJZbcLXAPOq4AAImKbn1uD+aWiYpufW4P5pp1widSWAhIAAACi+lHroxnibT3eRqdtjSj10YzxNp7vI1O9NZO7owXy6OmFGvakAfZcQAAAAAAAB09o/JScGHscwnT2j8lJwYexqbOjqwX6/wWLDvfYDUqwAAIlt59ecKTqpaJbefXnCk6qY1SiUsBCQAAAAAAAAAAAES788seNn7OZLRLvzyx42fs5ktM6oRHeAISAAOa+WfphjvOd12szpQ5r5Z+mGO853XazNpZsPb4T4U85YLfVDxwG4VYAAAAAAAAZ5mI1v5Lcvl6sWBs8zEa38luXy9WL52ON3YRwV9MuVO1DoIA8urwAAAAAAAAACtumpuJkvyu56kiqK12mpuJkvyu56kiqL0FkHuKy8auqVO125AHcWMAAAAAAAAXn0W9S+D8fd9vOowvPot6l8H4+77edr7OTuijzI6amaw2m2QGjVoAAAAAAAAABzCr/L1OHH2vh91/l6nDj7Xw9ZRqfPAEgAAAAAAADaWjFrtye4N57rVXuUR0YtduT3BvPdaq9zR2cre1n5cdVa1YbIA16zAACJhO5lrxUvsS0TCdzLXipfYnuR3pYCEgACq+mt5/klxN71qS1Cq+mt5/klxN71qTt+Qm/rD6uipjtdiVZwHoRTAAAAAAAAAAX90fNTeS/JZ+1nbDa80fNTeS/JZ+1nbDeX8dbywjzK+qV6nZgAfMcgAAAAAAAHmZTejeLchr9nM5pOluU3o3i3Ia/ZzOaTb+a/2WE+NPKpXt+4AbUVwAAAAAAABufRJ1uSc23P8Aa0w3Pok63JObbn+18LKfc2E8FXJyo2oXZAeaV4AAAAAAAAABULTO9OcD5p/zTq+LB6Z3pzgfNP8AmnV8ejskNx4Pw/eVK025AHZXAAAAAAAAAdEs0WqzJHmWz7KVztdEs0WqzJHmWz7KVrLOb7nYcU8mew1yy4BplZAAESG6s3J4daKWiQ3Vm5PDrRTHeiUsBCQABi+dPVjlfzDiHu87KGL509WOV/MOIe7zreAe92XFTzhE6nOcB6oUAAAAAAAAAAG/dDTWJjHMs/b0Vw1PNDTWJjHMs/b0Vw2gs4O+6+Gnkt2OyAOksoAAAAAAAApZpea16XNNv16i6alml5rXpc02/XqO95u98/RV9mK22WkgG+FQAAAAAAAAAB0oyN9EMD5ttuylew8fI30QwPm227KV7DynhPt6/Gea/GoAYEgAAAAAAAMCz8aoMqeQx60rn46B5+NUGVPIY9aVz8bqzZ7utuP8YVrfXAA2SwAAAAAAAACyWhXu3lRyW2686tqyWhXu3lRyW2687q2Wu4sI8KeqlkstuFrgHnVcAAETFNz63B/NLRMU3PrcH80064ROpLAQkAAABRfSj10YzxNp7vI1O2xpR66MZ4m093kanemsnd0YL5dHTCjXtSAPsuIAAAAAAAA6e0fkpODD2OYTp7R+Sk4MPY1NnR1YL9f4LFh3vsBqVYAAES28+vOFJ1UtEtvPrzhSdVMapRKWAhIAAAAAAAAAAACJd+eWPGz9nMlol355Y8bP2cyWmdUIjvAEJAAHNfLP0wx3nO67WZ0oc18s/TDHec7rtZm0s2Ht8J8KecsFvqh44DcKsAAAAAAAAM8zEa38luXy9WLA2eZiNb+S3L5erF87HG7sI4K+mXKnah0EAeXV4AAAAAAAAABW3TU3EyX5Xc9SRVFa7TU3EyX5Xc9SRVF6CyD3FZeNXVKna7cgDuLGAAAAAAAALz6LepfB+Pu+3nUYXn0W9S+D8fd9vO19nJ3RR5kdNTNYbTbIDRq0AAAAAAAAAA5hV/l6nDj7Xw+6/wAvU4cfa+HrKNT54AkAAAAAAAAbS0YtduT3BvPdaq9yiOjFrtye4N57rVXuaOzlb2s/LjqrWrDZAGvWYAARMJ3MteKl9iWiYTuZa8VL7E9yO9LAQkAAVX01vP8AJLib3rUlqFV9Nbz/ACS4m961J2/ITf1h9XRUx2uxKs4D0IpgAAAAAAAAAL+6PmpvJfks/azthteaPmpvJfks/azthvL+Ot5YR5lfVK9TswAPmOQAAAAAAADzMpvRvFuQ1+zmc0nS3Kb0bxbkNfs5nNJt/Nf7LCfGnlUr2/cANqK4AAAAAAAA3Pok63JObbn+1phufRJ1uSc23P8Aa+FlPubCeCrk5UbULsgPNK8AAAAAAAAAAqFpnenOB80/5p1fFg9M705wPmn/ADTq+PR2SG48H4fvKlabcgDsrgAAAAAAAAOiWaLVZkjzLZ9lK52uiWaLVZkjzLZ9lK1lnN9zsOKeTPYa5ZcA0ysgACJDdWbk8OtFLRIbqzcnh1opjvRKWAhIAAxfOnqxyv5hxD3edlDF86erHK/mHEPd51vAPe7Lip5widTnOA9UKAAAAAAAAAADfuhprExjmWft6K4anmhprExjmWft6K4bQWcHfdfDTyW7HZAHSWUAAAAAAAAUs0vNa9Lmm369RdNSzS81r0uabfr1He83e+foq+zFbbLSQDfCoAAAAAAAAAA6UZG+iGB8223ZSvYePkb6IYHzbbdlK9h5Twn29fjPNfjUAMCQAAAAAAAGBZ+NUGVPIY9aVz8dA8/GqDKnkMetK5+N1Zs93W3H+MK1vrgAbJYAAAAAAAABZLQr3byo5LbdedW1ZLQr3byo5Lbded1bLXcWEeFPVSyWW3C1wDzquAACJim59bg/mlomKbn1uD+aadcInUlgISAAAAovpR66MZ4m093kanbY0o9dGM8Tae7yNTvTWTu6MF8ujphRr2pAH2XEAAAAAAAAdPaPyUnBh7HMJ09o/JScGHsamzo6sF+v8Fiw732A1KsAACJbefXnCk6qWiW3n15wpOqmNUolLAQkAAAAAAAAAAABEu/PLHjZ+zmS0S788seNn7OZLTOqER3gCEgADmvln6YY7znddrM6UOa+WfphjvOd12szaWbD2+E+FPOWC31Q8cBuFWAAAAAAAAGeZiNb+S3L5erFgbPMxGt/Jbl8vVi+djjd2EcFfTLlTtQ6CAPLq8AAAAAAAAAArbpqbiZL8ruepIqitdpqbiZL8ruepIqi9BZB7isvGrqlTtduQB3FjAAAAAAAAF59FvUvg/H3fbzqMLz6LepfB+Pu+3na+zk7oo8yOmpmsNptkBo1aAAAAAAAAAAcwq/y9Thx9r4fdf5epw4+18PWUanzwBIAAAAAAAA2loxa7cnuDee61V7lEdGLXbk9wbz3Wqvc0dnK3tZ+XHVWtWGyANeswAAiYTuZa8VL7EtEwncy14qX2J7kd6WAhIAAqvpref5JcTe9aktQqvpref5JcTe9ak7fkJv6w+roqY7XYlWcB6EUwAAAAAAAAAF/dHzU3kvyWftZ2w2vNHzU3kvyWftZ2w3l/HW8sI8yvqlep2YAHzHIAAAAAAAB5mU3o3i3Ia/ZzOaTpblN6N4tyGv2czmk2/mv9lhPjTyqV7fuAG1FcAAAAAAAAbn0SdbknNtz/a0w3Pok63JObbn+18LKfc2E8FXJyo2oXZAeaV4AAAAAAAAABULTO9OcD5p/zTq+LB6Z3pzgfNP+adXx6OyQ3Hg/D95UrTbkAdlcAAAAAAAAB0SzRarMkeZbPspXO10SzRarMkeZbPspWss5vudhxTyZ7DXLLgGmVkAARIbqzcnh1opaJDdWbk8OtFMd6JSwEJAAGL509WOV/MOIe7zsoYvnT1Y5X8w4h7vOt4B73ZcVPOETqc5wHqhQAAAAAAAAAAb90NNYmMcyz9vRXDU80NNYmMcyz9vRXDaCzg77r4aeS3Y7IA6SygAAAAAAAClml5rXpc02/XqLpqWaXmtelzTb9eo73m73z9FX2YrbZaSAb4VAAAAAAAAAAHSjI30QwPm227KV7Dx8jfRDA+bbbspXsPKeE+3r8Z5r8agBgSAAAAAAAAwLPxqgyp5DHrSufjoHn41QZU8hj1pXPxurNnu624/xhWt9cADZLAAAAAAAAALJaFe7eVHJbbrzq2rJaFe7eVHJbbrzurZa7iwjwp6qWSy24WuAedVwAARMU3PrcH80tExTc+twfzTTrhE6ksBCQAAAFF9KPXRjPE2nu8jU7bGlHroxnibT3eRqd6ayd3Rgvl0dMKNe1IA+y4gAAAAAAADp7R+Sk4MPY5hOntH5KTgw9jU2dHVgv1/gsWHe+wGpVgAARLbz684UnVS0S28+vOFJ1UxqlEpYCEgAAAAAAAAAAAIl355Y8bP2cyWiXfnljxs/ZzJaZ1QiO8AQkAAc18s/TDHec7rtZnShzXyz9MMd5zuu1mbSzYe3wnwp5ywW+qHjgNwqwAAAAAAAAzzMRrfyW5fL1YsDZ5mI1v5Lcvl6sXzscbuwjgr6ZcqdqHQQB5dXgAAAAAAAAAFbdNTcTJfldz1JFUVrtNTcTJfldz1JFUXoLIPcVl41dUqdrtyAO4sYAAAAAAAAvPot6l8H4+77edRhefRb1L4Px93287X2cndFHmR01M1htNsgNGrQAAAAAAAAADmFX+XqcOPtfD7r/L1OHH2vh6yjU+eAJAAAAAAAAG0tGLXbk9wbz3Wqvcojoxa7cnuDee61V7mjs5W9rPy46q1qw2QBr1mAAETCdzLXipfYlomE7mWvFS+xPcjvSwEJAAFV9Nbz/JLib3rUlqFV9Nbz/JLib3rUnb8hN/WH1dFTHa7EqzgPQimAAAAAAAAAAv7o+am8l+Sz9rO2G15o+am8l+Sz9rO2G8v463lhHmV9Ur1OzAA+Y5AAAAAAAAPMym9G8W5DX7OZzSdLcpvRvFuQ1+zmc0m381/ssJ8aeVSvb9wA2orgAAAAAAADc+iTrck5tuf7WmG59EnW5Jzbc/2vhZT7mwngq5OVG1C7IDzSvAAAAAAAAAAKhaZ3pzgfNP8AmnV8WD0zvTnA+af806vj0dkhuPB+H7ypWm3IA7K4AAAAAAAADolmi1WZI8y2fZSudrolmi1WZI8y2fZStZZzfc7Dinkz2GuWXANMrIAAiQ3Vm5PDrRS0SG6s3J4daKY70SlgISAAMXzp6scr+YcQ93nZQxfOnqxyv5hxD3edbwD3uy4qecInU5zgPVCgAAAAAAAAAA37oaaxMY5ln7eiuGp5oaaxMY5ln7eiuG0FnB33Xw08lux2QB0llAAAAAAAAFLNLzWvS5pt+vUXTUs0vNa9Lmm369R3vN3vn6KvsxW2y0kA3wqAAAAAAAAAAOlGRvohgfNtt2Ur2Hj5G+iGB8223ZSvYeU8J9vX4zzX41ADAkAAAAAAABgWfjVBlTyGPWlc/HQPPxqgyp5DHrSufjdWbPd1tx/jCtb64AGyWAAAAAAAAAWS0K928qOS23XnVtWS0K928qOS23XndWy13FhHhT1UslltwtcA86rgAAiYpufW4P5paJim59bg/mmnXCJ1JYCEgAAAKL6UeujGeJtPd5Gp22NKPXRjPE2nu8jU701k7ujBfLo6YUa9qQB9lxAAAAAAAAHT2j8lJwYexzCdPaPyUnBh7Gps6OrBfr/BYsO99gNSrAAAiW3n15wpOqlolt59ecKTqpjVKJSwEJAAAAAAAAGtM7uVGMVrC/yGyJvZ7fGZ8Oq32IX9KaMI4VZyyzR8PwofyrVIyxkpw2YR/wBU/wDKT49lsSyszWZA5YSX9fFsjcn7jE763mo7Y3OFUa1eSaMngyz+HNL4UYy/FsfHD+UP5JjX2jBMMxbFsqp82uRN7jWKUrXEsmo41ilxbX1WhdXc1OnRlkkjXpzQqywjPVjPNGWaEZtiEIx2NmEcpzS4lik8uU+TGJ393fwyaxyth9rdXdSNWtUto06dWnLPUj8c80sKngxmm2Yx2IRjGMfjRLTMzQyfw7JWbIrE7DBsYyXt57aW6hhcJ7a9lqSSy141qElSSMYzzSSz+FCpCaE0PjjN8bKMiMj5Mj8OuqVW/jf4hid7VxHEbyNKFKFe5qbHhRlkhGPgSQhCWWWXZjsSyw2YxjsxjMzCIepiFalQuLKrWqSySS1ZtmaaOxCH8Ez722wzf1H78C788seNn7OZLOy6L0dt8om22Gb+o/fgbbYZv6j9+CWHYntRNtsM39R+/A22wzf1H78EsOw7UTbbDN/Ufvwc4sspoTZX45NLGEYRxK5jCMP6/wDVmdKHNfLP0wx3nO67WZtHNjd6fCbvhTzlgt9UPHAbgVwAAAAAAABnWYypJSzuZL1Ks8JZZb6WMYxj8UP4YsFZ5mI1v5Lcvl6sXzsb7ut+Crplyp2oX522wzf1H78DbbDN/UfvwSx5f7F3tRNtsM39R+/A22wzf1H78EsOw7UTbbDN/UfvwNtsM39R+/BLDsO1E22wzf1H78DbbDN/UfvwSw7DtRNtsM39R+/A22wzf1H78EsOw7UTbbDN/UfvwNtsM39R+/BLDsO1WfTMvLW6wXJiFvcSVIy3VzGPgx2dj+CRVda7TU3EyX5Xc9SRVF6AyD3FZXfGrqlUtdoAdxYwAAAAAAABd/RhxCxt8zeEUq91SknhWutmWabYj8vOpAvPot6l8H4+77edr/ORd/iKL/mR01M1jtNnbbYZv6j9+Btthm/qP34JY0d2LPaibbYZv6j9+Btthm/qP34JYdh2om22Gb+o/fgbbYZv6j9+CWHYdqJtthm/qP34G22Gb+o/fglh2HaibbYZv6j9+Btthm/qP34JYdh2om22Gb+o/fgbbYZv6j9+CWHYdrmFX+WqcKPtfD7r/L1OHH2vh6wjUoACQAAAAAAABs/RorUqGenJ+rWqSySQlu9maaOxCH/a1V5ttsM39R+/BRzRi125PcG891qr3NH5yrv8tZ3/AC46q1mxv0UTbbDN/UfvwNtsM39R+/BLGvuxm7UTbbDN/UfvwNtsM39R+/BLDsO1E22wzf1H78EXDMTw+lh9vTqXlKWaWnLCMIzQ2YR2HqomE7mWvFS+xPZcjtvNtsM39R+/A22wzf1H78EsR2J7UTbbDN/UfvwNtsM39R+/BLDsO1E22wzf1H78FXdM+7trq+yUjb15Kng0bzZ8GOzsfxUlrVV9Nbz/ACS4m961J27IW7/PWP1dFTHa36EqzgPQaoAAAAAAAAAAvpmBxKwo5nsmaVW7pSTy208IwjNsRh/1Z2wdtsM39R+/Bg+j5qbyX5LP2s7YbzBjq7/JYRx19Ur1N+jCJtthm/qP34G22Gb+o/fglj5vYntRNtsM39R+/A22wzf1H78EsOw7UTbbDN/UfvwNtsM39R+/BLDsO1E22wzf1H78DbbDN/UfvwSw7DtRNtsM39R+/A22wzf1H78EsOw7XhZS4rhs2TmKyy31GMY2VeEIeHD/ANuLm46W5TejeLchr9nM5pNu5sLvRYTd8aeVSvb9wA2owAAAAAAAADcmihXo2+dmSpXqy05drriGzNHYh/6Wm259EnW5Jzbc/wBr4WU+58J4KuTlRtQudtthm/qP34G22Gb+o/fgljzX2LvaibbYZv6j9+Btthm/qP34JYdh2om22Gb+o/fgbbYZv6j9+CWHYdqJtthm/qP34G22Gb+o/fglh2HaibbYZv6j9+Btthm/qP34JYdh2om22Gb+o/fgbbYZv6j9+CWHYdqnumNc291lvgk9vWkqSwwrYjGWOzsR8dO0CsHpnenOB80/5p1fHo3JDcmD8P3lTtNqQB2RwAAAAAAAAHQnNLieH081+SdOpeUpZpcGtIRhGaGzCPipXPZ0SzRarMkeZbPspWs85t3/AA7C/wD8p5M1hrlke22Gb+o/fgbbYZv6j9+CWNNdiz2om22Gb+o/fgbbYZv6j9+CWHYdqJtthm/qP34I0MTw/bGNX9speB4iEuz4UNjZ8KPxPURIbqzcnh1opi4m822wzf1H78DbbDN/UfvwSxHYdqJtthm/qP34G22Gb+o/fglh2HaibbYZv6j9+DGM6GJ4dUzaZW05L2jNNNgV/CEITQ2Yx/Z52ZMXzp6scr+YcQ93nWsAu/5dlxU84RN9znOA9TqIAAAAAAAAADfOh3c0LbOFi89xWkpyxwaeEIzR2Pj8fRW822wzf1H78FR9DTWJjHMs/b0Vw2g84F3+bqv/APGnktWN+iibbYZv6j9+Btthm/qP34JY6V2MvaibbYZv6j9+Btthm/qP34JYdh2om22Gb+o/fgbbYZv6j9+CWHYdqJtthm/qP34G22Gb+o/fglh2HaibbYZv6j9+Btthm/qP34JYdh2om22Gb+o/fgpnpbV6NznUpVKFWWpLtVbw2ZY7MNnw6i66lml5rXpc02/XqO9Zu7v8z2f+FX2Yra/RaSAb3VQAAAAAAAAAHR3I/FcNlyRwSWa9owjDDraEYRmh8X/Slextthm/qP34IWRvohgfNtt2Ur2HlTCbvT1+M81+L7kTbbDN/UfvwNtsM39R+/BLGHsO1E22wzf1H78DbbDN/UfvwSw7DtRNtsM39R+/A22wzf1H78EsOw7UTbbDN/UfvwNtsM39R+/BLDsO1E22wzf1H78DbbDN/UfvwSw7Dta5z6YlYVs0eVFOleUpp5rGMIQhN8cf4pVBXQPPxqgyp5DHrSufjdObO7/HW13/AJ/jCtb64AGyGEAAAAAAAAWN0Mrq2tcaynjcV5KcJrW2hDwo7Gz/ABzq5LJaFe7eVHJbbrzurZabiwjwp6qXOy24Wj22wzf1H78DbbDN/UfvwSx537FztRNtsM39R+/A22wzf1H78EsOw7UTbbDN/UfvwRsRxPD6llVkp3lKaaMPihCaHx/G9RExTc+twfzTTdfBN9xtthm/qP34G22Gb+o/fgliOw7UTbbDN/UfvwNtsM39R+/BLDsO1E22wzf1H78DbbDN/UfvwSw7DtUU0nq1K4zy4xVo1JZ5I0bTYmljsw+QkaqbY0o9dGM8Tae7yNTvTGT26MF8ujphSr2pAH2XEAAAAAAAAdMqWLYZ4qT/AL6j/ph/64f7OZrp7R+Sk4MPY1PnQuuwW/8A9/wZ7DvR9tsM39R+/A22wzf1H78Esam7FjtRNtsM39R+/A22wzf1H78EsOw7UTbbDN/UfvwfFhWpXF1d1aFSWeSM0mxNLHZh/pTkS28+vOFJ1SLrpuO1LAcUgAAAAAAAAAAAIl355Y8bP2cyWiXfnljxs/ZzJaZ1QiO8AQkAAc18s/TDHec7rtZnShzXyz9MMd5zuu1mbSzYe3wnwp5ywW+qHjgNwqwAAAAAAAAzzMRrfyW5fL1YsDZ5mI1v5Lcvl6sXzscbuwjgr6ZcqdqHQQB5dXgAAAAAAAAAFbdNTcTJfldz1JFUVrtNTcTJfldz1JFUXoLIPcVl41dUqdrtyAO4sYAAAAAAAAvPot6l8H4+77edRhefRb1L4Px93287X2cndFHmR01M1htNsgNGrQAAAAAAAAADmFX+XqcOPtfD7r/L1OHH2vh6yjU+eAJAAAAAAAAG0tGLXbk9wbz3Wqvcojoxa7cnuDee61V7mjs5W9rPy46q1qw2QBr1mAAETCdzLXipfYlomE7mWvFS+xPcjvSwEJAAFV9Nbz/JLib3rUlqFV9Nbz/JLib3rUnb8hN/WH1dFTHa7EqzgPQimAAAAAAAAAAv7o+am8l+Sz9rO2G15o+am8l+Sz9rO2G8v463lhHmV9Ur1OzAA+Y5AAAAAAAAPMym9G8W5DX7OZzSdLcpvRvFuQ1+zmc0m381/ssJ8aeVSvb9wA2orgAAAAAAADc+iTrck5tuf7WmG59EnW5Jzbc/2vhZT7mwngq5OVG1C7IDzSvAAAAAAAAAAKhaZ3pzgfNP+adXxYPTO9OcD5p/zTq+PR2SG48H4fvKlabcgDsrgAAAAAAAAOiWaLVZkjzLZ9lK52uiWaLVZkjzLZ9lK1lnN9zsOKeTPYa5ZcA0ysgACJDdWbk8OtFLRIbqzcnh1opjvRKWAhIAAxfOnqxyv5hxD3edlDF86erHK/mHEPd51vAPe7Lip5widTnOA9UKAAAAAAAAAADfuhprExjmWft6K4anmhprExjmWft6K4bQWcHfdfDTyW7HZAHSWUAAAAAAAAUs0vNa9Lmm369RdNSzS81r0uabfr1He83e+foq+zFbbLSQDfCoAAAAAAAAAA6UZG+iGB8223ZSvYePkb6IYHzbbdlK9h5Twn29fjPNfjUAMCQAAAAAAAGBZ+NUGVPIY9aVz8dA8/GqDKnkMetK5+N1Zs93W3H+MK1vrgAbJYAAAAAAAABZLQr3byo5LbdedW1ZLQr3byo5Lbded1bLXcWEeFPVSyWW3C1wDzquAACJim59bg/mlomKbn1uD+aadcInUlgISAAAAovpR66MZ4m093kanbY0o9dGM8Tae7yNTvTWTu6MF8ujphRr2pAH2XEAAAAAAAAdPaPyUnBh7HMJ09o/JScGHsamzo6sF+v8Fiw732A1KsAACJbefXnCk6qWiW3n15wpOqmNUolLAQkAAAAAAAAAAABEu/PLHjZ+zmS0S788seNn7OZLTOqER3gCEgADmvln6YY7znddrM6UOa+WfphjvOd12szaWbD2+E+FPOWC31Q8cBuFWAAAAAAAAGeZiNb+S3L5erFgbPMxGt/Jbl8vVi+djjd2EcFfTLlTtQ6CAPLq8AAAAAAAAAArbpqbiZL8ruepIqitdpqbiZL8ruepIqi9BZB7isvGrqlTtduQB3FjAAAAAAAAF59FvUvg/H3fbzqMLz6LepfB+Pu+3na+zk7oo8yOmpmsNptkBo1aAAAAAAAAAAcwq/y9Thx9r4fdf5epw4+18PWUanzwBIAAAAAAAA2loxa7cnuDee61V7lEdGLXbk9wbz3Wqvc0dnK3tZ+XHVWtWGyANeswAAiYTuZa8VL7EtEwncy14qX2J7kd6WAhIAAqvpref5JcTe9aktQqvpref5JcTe9ak7fkJv6w+roqY7XYlWcB6EUwAAAAAAAAAF/dHzU3kvyWftZ2w2vNHzU3kvyWftZ2w3l/HW8sI8yvqlep2YAHzHIAAAAAAAB5mU3o3i3Ia/ZzOaTpblN6N4tyGv2czmk2/mv9lhPjTyqV7fuAG1FcAAAAAAAAbn0SdbknNtz/AGtMNz6JOtyTm25/tfCyn3NhPBVycqNqF2QHmleAAAAAAAAAAVC0zvTnA+af806viwemd6c4HzT/AJp1fHo7JDceD8P3lStNuQB2VwAAAAAAAAHRLNFqsyR5ls+ylc7XRLNFqsyR5ls+ylayzm+52HFPJnsNcsuAaZWQABEhurNyeHWilokN1ZuTw60Ux3olLAQkAAYvnT1Y5X8w4h7vOyhi+dPVjlfzDiHu863gHvdlxU84ROpznAeqFAAAAAAAAAABv3Q01iYxzLP29FcNTzQ01iYxzLP29FcNoLODvuvhp5LdjsgDpLKAAAAAAAAKWaXmtelzTb9eoumpZpea16XNNv16jvebvfP0VfZittlpIBvhUAAAAAAAAAAdKMjfRDA+bbbspXsPHyN9EMD5ttuylew8p4T7evxnmvxqAGBIAAAAAAADAs/GqDKnkMetK5+OgefjVBlTyGPWlc/G6s2e7rbj/GFa31wANksAAAAAAAAAsloV7t5UcltuvOrasloV7t5UcltuvO6tlruLCPCnqpZLLbha4B51XAABExTc+twfzS0TFNz63B/NNOuETqSwEJAAAAUX0o9dGM8Tae7yNTtsaUeujGeJtPd5Gp3prJ3dGC+XR0wo17UgD7LiAAAAAAAAOntH5KTgw9jmE6e0fkpODD2NTZ0dWC/X+CxYd77AalWAABEtvPrzhSdVLRLbz684UnVTGqUSlgISAAAAAAAAAAAAiXfnljxs/ZzJaJd+eWPGz9nMlpnVCI7wBCQABzXyz9MMd5zuu1mdKHNfLP0wx3nO67WZtLNh7fCfCnnLBb6oeOA3CrAAAAAAAADPMxGt/Jbl8vViwNnmYjW/kty+XqxfOxxu7COCvplyp2odBAHl1eAAAAAAAAAAVt01NxMl+V3PUkVRWu01NxMl+V3PUkVRegsg9xWXjV1Sp2u3IA7ixgAAAAAAAC8+i3qXwfj7vt51GF59FvUvg/H3fbztfZyd0UeZHTUzWG02yA0atAAAAAAAAAAOYVf5epw4+18Puv8AL1OHH2vh6yjU+eAJAAAAAAAAG0tGLXbk9wbz3Wqvcojoxa7cnuDee61V7mjs5W9rPy46q1qw2QBr1mAAETCdzLXipfYlomE7mWvFS+xPcjvSwEJAAFV9Nbz/ACS4m961JahVfTW8/wAkuJvetSdvyE39YfV0VMdrsSrOA9CKYAAAAAAAAAC/uj5qbyX5LP2s7YbXmj5qbyX5LP2s7Yby/jreWEeZX1SvU7MAD5jkAAAAAAAA8zKb0bxbkNfs5nNJ0tym9G8W5DX7OZzSbfzX+ywnxp5VK9v3ADaiuAAAAAAAANz6JOtyTm25/taYbn0SdbknNtz/AGvhZT7mwngq5OVG1C7IDzSvAAAAAAAAAAKhaZ3pzgfNP+adXxYPTO9OcD5p/wA06vj0dkhuPB+H7ypWm3IA7K4AAAAAAAADolmi1WZI8y2fZSudrolmi1WZI8y2fZStZZzfc7Dinkz2GuWXANMrIAAiQ3Vm5PDrRS0SG6s3J4daKY70SlgISAAMXzp6scr+YcQ93nZQxfOnqxyv5hxD3edbwD3uy4qecInU5zgPVCgAAAAAAAAAA37oaaxMY5ln7eiuGp5oaaxMY5ln7eiuG0FnB33Xw08lux2QB0llAAAAAAAAFLNLzWvS5pt+vUXTUs0vNa9Lmm369R3vN3vn6KvsxW2y0kA3wqAAAAAAAAAAOlGRvohgfNtt2Ur2Hj5G+iGB8223ZSvYeU8J9vX4zzX41ADAkAAAAAAABgWfjVBlTyGPWlc/HQPPxqgyp5DHrSufjdWbPd1tx/jCtb64AGyWAAAAAAAAAWS0K928qOS23XnVtWS0K928qOS23XndWy13FhHhT1UslltwtcA86rgAAiYpufW4P5paJim59bg/mmnXCJ1JYCEgAAAKL6UeujGeJtPd5Gp22NKPXRjPE2nu8jU701k7ujBfLo6YUa9qQB9lxAAAAAAAAHT2j8lJwYexzCdPaPyUnBh7Gps6OrBfr/BYsO99gNSrAAAiW3n15wpOqlolt59ecKTqpjVKJSwEJAAAAAAAAAAAARLvzyx42fs5ktEu/PLHjZ+zmS0zqhEd4AhIAA5r5Z+mGO853XazOlDmvln6YY7znddrM2lmw9vhPhTzlgt9UPHAbhVgAAAAAAABnmYjW/kty+XqxYGzzMRrfyW5fL1YvnY43dhHBX0y5U7UOggDy6vAAAAAAAAAAK26am4mS/K7nqSKorXaam4mS/K7nqSKovQWQe4rLxq6pU7XbkAdxYwAAAAAAABefRb1L4Px93286jC8+i3qXwfj7vt52vs5O6KPMjpqZrDabZAaNWgAAAAAAAAAHMKv8vU4cfa+H3X+XqcOPtfD1lGp88ASAAAAAAAANpaMWu3J7g3nutVe5RHRi125PcG891qr3NHZyt7Wflx1VrVhsgDXrMAAImE7mWvFS+xLRMJ3MteKl9ie5HelgISAAKr6a3n+SXE3vWpLUKr6a3n+SXE3vWpO35Cb+sPq6KmO12JVnAehFMAAAAAAAAABf3R81N5L8ln7WdsNrzR81N5L8ln7WdsN5fx1vLCPMr6pXqdmAB8xyAAAAAAAAeZlN6N4tyGv2czmk6W5TejeLchr9nM5pNv5r/ZYT408qle37gBtRXAAAAAAAAG59EnW5Jzbc/2tMNz6JOtyTm25/tfCyn3NhPBVycqNqF2QHmleAAAAAAAAAAVC0zvTnA+af806viwemd6c4HzT/mnV8ejskNx4Pw/eVK025AHZXAAAAAAAAAdEs0WqzJHmWz7KVztdEs0WqzJHmWz7KVrLOb7nYcU8mew1yy4BplZAAESG6s3J4daKWiQ3Vm5PDrRTHeiUsBCQABi+dPVjlfzDiHu87KGL509WOV/MOIe7zreAe92XFTzhE6nOcB6oUAAAAAAAAAAG/dDTWJjHMs/b0Vw1PNDTWJjHMs/b0Vw2gs4O+6+Gnkt2OyAOksoAAAAAAAApZpea16XNNv16i6alml5rXpc02/XqO95u98/RV9mK22WkgG+FQAAAAAAAAAB0oyN9EMD5ttuylew8fI30QwPm227KV7DynhPt6/Gea/GoAYEgAAAAAAAMCz8aoMqeQx60rn46B5+NUGVPIY9aVz8bqzZ7utuP8YVrfXAA2SwAAAAAAAACyWhXu3lRyW2686tqyWhXu3lRyW2687q2Wu4sI8KeqlkstuFrgHnVcAAETFNz63B/NLRMU3PrcH80064ROpLAQkAAABRfSj10YzxNp7vI1O2xpR66MZ4m093kanemsnd0YL5dHTCjXtSAPsuIAAAAAAAA6e0fkpODD2OYTp7R+Sk4MPY1NnR1YL9f4LFh3vsBqVYAAES28+vOFJ1UtEtvPrzhSdVMapRKWAhIAAAAAAAAAAACJd+eWPGz9nMlol355Y8bP2cyWmdUIjvAEJAAHNfLP0wx3nO67WZ0oc18s/TDHec7rtZm0s2Ht8J8KecsFvqh44DcKsAAAAAAAAM8zEa38luXy9WLA2eZiNb+S3L5erF87HG7sI4K+mXKnah0EAeXV4AAAAAAAAABW3TU3EyX5Xc9SRVFa7TU3EyX5Xc9SRVF6CyD3FZeNXVKna7cgDuLGAAAAAAAALz6LepfB+Pu+3nUYXn0W9S+D8fd9vO19nJ3RR5kdNTNYbTbIDRq0AAAAAAAAAA5hV/l6nDj7Xw+6/y9Thx9r4eso1PngCQAAAAAAABtLRi125PcG891qr3KI6MWu3J7g3nutVe5o7OVvaz8uOqtasNkAa9ZgABEwncy14qX2JaJhO5lrxUvsT3I70sBCQABVfTW8/yS4m961JahVfTW8/yS4m961J2/ITf1h9XRUx2uxKs4D0IpgAAAAAAAAAL+6PmpvJfks/azthteaPmpvJfks/azthvL+Ot5YR5lfVK9TswAPmOQAAAAAAADzMpvRvFuQ1+zmc0nS3Kb0bxbkNfs5nNJt/Nf7LCfGnlUr2/cANqK4AAAAAAAA3Pok63JObbn+1phufRJ1uSc23P9r4WU+5sJ4KuTlRtQuyA80rwAAAAAAAAACoWmd6c4HzT/AJp1fFg9M705wPmn/NOr49HZIbjwfh+8qVptyAOyuAAAAAAAAA6JZotVmSPMtn2Urna6JZotVmSPMtn2UrWWc33Ow4p5M9hrllwDTKyAAIkN1ZuTw60UtEhurNyeHWimO9EpYCEgADF86erHK/mHEPd52UMXzp6scr+YcQ93nW8A97suKnnCJ1Oc4D1QoAAAAAAAAAAN+6GmsTGOZZ+3orhqeaGmsTGOZZ+3orhtBZwd918NPJbsdkAdJZQAAAAAAABSzS81r0uabfr1F01LNLzWvS5pt+vUd7zd75+ir7MVtstJAN8KgAAAAAAAAADpRkb6IYHzbbdlK9h4+RvohgfNtt2Ur2HlPCfb1+M81+NQAwJAAAAAAAAYFn41QZU8hj1pXPx0Dz8aoMqeQx60rn43Vmz3dbcf4wrW+uABslgAAAAAAAAFktCvdvKjktt151bVktCvdvKjktt153VstdxYR4U9VLJZbcLXAPOq4AAImKbn1uD+aWiYpufW4P5pp1widSWAhIAAACi+lHroxnibT3eRqdtjSj10YzxNp7vI1O9NZO7owXy6OmFGvakAfZcQAAAAAAAB09o/JScGHscwnT2j8lJwYexqbOjqwX6/wWLDvfYDUqwAAIlt59ecKTqpaJbefXnCk6qY1SiUsBCQAAAAAAAAAAAES788seNn7OZLRLvzyx42fs5ktM6oRHeAISAAOa+WfphjvOd12szpQ5r5Z+mGO853XazNpZsPb4T4U85YLfVDxwG4VYAAAAAAAAZ5mI1v5Lcvl6sWBs8zEa38luXy9WL52ON3YRwV9MuVO1DoIA8urwAAAAAAAAACtumpuJkvyu56kiqK12mpuJkvyu56kiqL0FkHuKy8auqVO125AHcWMAAAAAAAAXn0W9S+D8fd9vOowvPot6l8H4+77edr7OTuijzI6amaw2m2QGjVoAAAAAAAAABzCr/L1OHH2vh91/l6nDj7Xw9ZRqfPAEgAAAAAAADaWjFrtye4N57rVXuUR0YtduT3BvPdaq9zR2cre1n5cdVa1YbIA16zAACJhO5lrxUvsS0TCdzLXipfYnuR3pYCEgACq+mt5/klxN71qS1Cq+mt5/klxN71qTt+Qm/rD6uipjtdiVZwHoRTAAAAAAAAAAX90fNTeS/JZ+1nbDa80fNTeS/JZ+1nbDeX8dbywjzK+qV6nZgAfMcgAAAAAAAHmZTejeLchr9nM5pOluU3o3i3Ia/ZzOaTb+a/2WE+NPKpXt+4AbUVwAAAAAAABufRJ1uSc23P9rTDc+iTrck5tuf7Xwsp9zYTwVcnKjahdkB5pXgAAAAAAAAAFQtM705wPmn/ADTq+LB6Z3pzgfNP+adXx6OyQ3Hg/D95UrTbkAdlcAAAAAAAAB0SzRarMkeZbPspXO10SzRarMkeZbPspWss5vudhxTyZ7DXLLgGmVkAARIbqzcnh1opaJDdWbk8OtFMd6JSwEJAAGL509WOV/MOIe7zsoYvnT1Y5X8w4h7vOt4B73ZcVPOETqc5wHqhQAAAAAAAAAAb90NNYmMcyz9vRXDU80NNYmMcyz9vRXDaCzg77r4aeS3Y7IA6SygAAAAAAAClml5rXpc02/XqLpqWaXmtelzTb9eo73m73z9FX2YrbZaSAb4VAAAAAAAAAAHSjI30QwPm227KV7Dx8jfRDA+bbbspXsPKeE+3r8Z5r8agBgSAAAAAAAAwLPxqgyp5DHrSufjoHn41QZU8hj1pXPxurNnu624/xhWt9cADZLAAAAAAAAALJaFe7eVHJbbrzq2rJaFe7eVHJbbrzurZa7iwjwp6qWSy24WuAedVwAARMU3PrcH80tExTc+twfzTTrhE6ksBCQAAAFF9KPXRjPE2nu8jU7bGlHroxnibT3eRqd6ayd3Rgvl0dMKNe1IA+y4gAAAAAAADp7R+Sk4MPY5hOntH5KTgw9jU2dHVgv1/gsWHe+wGpVgAARLbz684UnVS0S28+vOFJ1UxqlEpYCEgAAAAAAAAAAAIl355Y8bP2cyWiXfnljxs/ZzJaZ1QiO8AQkAAc18s/TDHec7rtZnShzXyz9MMd5zuu1mbSzYe3wnwp5ywW+qHjgNwqwAAAAAAAAzzMRrfyW5fL1YsDZ5mI1v5Lcvl6sXzscbuwjgr6ZcqdqHQQB5dXgAAAAAAAAAFbdNTcTJfldz1JFUVrtNTcTJfldz1JFUXoLIPcVl41dUqdrtyAO4sYAAAAAAAAvPot6l8H4+77edRhefRb1L4Px93287X2cndFHmR01M1htNsgNGrQAAAAAAAAADmFX+XqcOPtfD7r/L1OHH2vh6yjU+eAJAAAAAAAAG0tGLXbk9wbz3Wqvcojoxa7cnuDee61V7mjs5W9rPy46q1qw2QBr1mAAETCdzLXipfYlomE7mWvFS+xPcjvSwEJAAFV9Nbz/JLib3rUlqFV9Nbz/JLib3rUnb8hN/WH1dFTHa7EqzgPQimAAAAAAAAAAv7o+am8l+Sz9rO2G15o+am8l+Sz9rO2G8v463lhHmV9Ur1OzAA+Y5AAAAAAAAPMym9G8W5DX7OZzSdLcpvRvFuQ1+zmc0m381/ssJ8aeVSvb9wA2orgAAAAAAADc+iTrck5tuf7WmG59EnW5Jzbc/2vhZT7mwngq5OVG1C7IDzSvAAAAAAAAAAKhaZ3pzgfNP+adXxYPTO9OcD5p/zTq+PR2SG48H4fvKlabcgDsrgAAAAAAAAOiWaLVZkjzLZ9lK52uiWaLVZkjzLZ9lK1lnN9zsOKeTPYa5ZcA0ysgACJDdWbk8OtFLRIbqzcnh1opjvRKWAhIAAxfOnqxyv5hxD3edlDF86erHK/mHEPd51vAPe7Lip5widTnOA9UKAAAAAAAAAADfuhprExjmWft6K4anmhprExjmWft6K4bQWcHfdfDTyW7HZAHSWUAAAAAAAAUs0vNa9Lmm369RdNSzS81r0uabfr1He83e+foq+zFbbLSQDfCoAAAAAAAAAA6UZG+iGB8223ZSvYePkb6IYHzbbdlK9h5Twn29fjPNfjUAMCQAAAAAAAGBZ+NUGVPIY9aVz8dA8/GqDKnkMetK5+N1Zs93W3H+MK1vrgAbJYAAAAAAAABZLQr3byo5LbdedW1ZLQr3byo5Lbded1bLXcWEeFPVSyWW3C1wDzquAACJim59bg/mlomKbn1uD+aadcInUlgISAAAAovpR66MZ4m093kanbY0o9dGM8Tae7yNTvTWTu6MF8ujphRr2pAH2XEAAAAAAAAdPaPyUnBh7HMJ09o/JScGHsamzo6sF+v8ABYsO99gNSrAAAiW3n15wpOqlolt59ecKTqpjVKJSwEJAAAAAAAAAY5ldjeVmD0J7jJrJWyxWS3t6lzcT3mK/scuxLDZhJT2KVSM08diP+qEksPi/i/nsBkYwGpnVkxOwyWmyPwSGI4nldaxvrK0vLr9lko20sks1SpWqSy1Iywh4UssISyz7M00Ify2Yw9rIXLGGWOG3dW4w2OHYjhd9Vw3EbONaFaFG4p7GzCWeEIeHJGE0s0s2xLGMJobMIR2YJukvezd+eWPGz9nMlol355Y8bP2cyWTqhEd4AhIAA5r5Z+mGO853XazOlDmvln6YY7znddrM2lmw9vhPhTzlgt9UPHAbhVgAAAAAAABnmYjW/kty+XqxYGzzMRrfyW5fL1YvnY43dhHBX0y5U7UOggDy6vAAAAAAAAAAK26am4mS/K7nqSKorXaam4mS/K7nqSKovQWQe4rLxq6pU7XbkAdxYwAAAAAAABefRb1L4Px93286jC8+i3qXwfj7vt52vs5O6KPMjpqZrDabZAaNWgAAAAAAAAAHMKv8vU4cfa+H3X+XqcOPtfD1lGp88ASAAAAAAAANpaMWu3J7g3nutVe5RHRi125PcG891qr3NHZyt7Wflx1VrVhsgDXrMAAImE7mWvFS+xLRMJ3MteKl9ie5HelgISAAKr6a3n+SXE3vWpLUKr6a3n+SXE3vWpO35Cb+sPq6KmO12JVnAehFMAAAAAAAAABf3R81N5L8ln7WdsNrzR81N5L8ln7WdsN5fx1vLCPMr6pXqdmAB8xyAAAAAAAAeZlN6N4tyGv2czmk6W5TejeLchr9nM5pNv5r/ZYT408qle37gBtRXAAAAAAAAG59EnW5Jzbc/wBrTDc+iTrck5tuf7Xwsp9zYTwVcnKjahdkB5pXgAAAAAAAAAFQtM705wPmn/NOr4sHpnenOB80/wCadXx6OyQ3Hg/D95UrTbkAdlcAAAAAAAAB0SzRarMkeZbPspXO10SzRarMkeZbPspWss5vudhxTyZ7DXLLgGmVkAARIbqzcnh1opaJDdWbk8OtFMd6JSwEJAAGL509WOV/MOIe7zsoYvnT1Y5X8w4h7vOt4B73ZcVPOETqc5wHqhQAAAAAAAAAAb90NNYmMcyz9vRXDU80NNYmMcyz9vRXDaCzg77r4aeS3Y7IA6SygAAAAAAAClml5rXpc02/XqLpqWaXmtelzTb9eo73m73z9FX2YrbZaSAb4VAAAAAAAAAAHSjI30QwPm227KV7Dx8jfRDA+bbbspXsPKeE+3r8Z5r8agBgSAAAAAAAAwLPxqgyp5DHrSufjoHn41QZU8hj1pXPxurNnu624/xhWt9cADZLAAAAAAAAALJaFe7eVHJbbrzq2rJaFe7eVHJbbrzurZa7iwjwp6qWSy24WuAedVwAARMU3PrcH80tExTc+twfzTTrhE6ksBCQAAAFF9KPXRjPE2nu8jU7bGlHroxnibT3eRqd6ayd3Rgvl0dMKNe1IA+y4gAAAAAAADp7R+Sk4MPY5hOntH5KTgw9jU2dHVgv1/gsWHe+wGpVgAARLbz684UnVS0S28+vOFJ1UxqlEpYCEgAAAAAAADAM59XJ66pRwrKLCcs6skbWpNbz4HQvq1GvNNCMJqdSS18KSeMNiX+G5k8XGE2x/FDw4Qz8THYNKWFhllkviOb3LbK7BLq4mscEusGxenhVh4+pZzVI056M37PbSzbMsIUoSTeKljLLGPxQhL/LLs1GE4jQhlNlPiWH17COU2N1cRtre4pxp1pLaFOnSpRqSR+OSaaFPwvBjsRh4UIRhCOzCGehM3ouQcQlqzXFlCjUlkn8bNsTTS+FCH8E39NmD78Tie/6PR494u/PLHjZ+zmS033RCLu2UTxOJ7/o9Hj3jxOJ7/o9Hj3ksNKU3InicT3/AEejx7x4nE9/0ejx7yWGlJcieJxPf9Ho8e85xZZQjDK/HITRhGO2VzsxhDY2f+rM6UOa+WfphjvOd12szaObGb7fCfCnnLBbx2Q8cBuBXAAAAAAAAGdZjITzZ3Ml4Up4SzRvpdiMYbMIfwx/owVnmYjW/kty+XqxfOxvu634KumXKnahfnxOJ7/o9Hj3jxOJ7/o9Hj3kseX9KV25E8Tie/6PR4948Tie/wCj0ePeSw0pLkTxOJ7/AKPR4948Tie/6PR495LDSkuRPE4nv+j0ePePE4nv+j0ePeSw0pLkTxOJ7/o9Hj3jxOJ7/o9Hj3ksNKS5E8Tie/6PR4948Tie/wCj0ePeSw0pLlZ9MyndSYLkx+0XElSEbq52IS0/B2P4JP8AzFVda7TU3EyX5Xc9SRVF6AyDm/EVl41dUqlrtADuLGAAAAAAAALv6MNK+mzN4RGhd0pJPHXWxLNR8KPy8/8AXwoKQLz6LepfB+Pu+3na/wA5E3Yoo8yOmpmsdps7xOJ7/o9Hj3jxOJ7/AKPR495LGjtKVm5E8Tie/wCj0ePePE4nv+j0ePeSw0pLkTxOJ7/o9Hj3jxOJ7/o9Hj3ksNKS5E8Tie/6PR4948Tie/6PR495LDSkuRPE4nv+j0ePePE4nv8Ao9Hj3ksNKS5E8Tie/wCj0ePePE4nv+j0ePeSw0pLnMKv8tU4Ufa+H3X+XqcOPtfD1hGpQAEgAAAAAAADZ+jRLVmz05Pwo1JZJ/Bu9iaaXwoQ/wC1q/02YLzeJxPf9Ho8e8o5oxa7cnuDee61V7mj85U3Y2s/LjqrWbGP+qJ4nE9/0ejx7x4nE9/0ejx7yWNfaUs1yJ4nE9/0ejx7x4nE9/0ejx7yWGlJcieJxPf9Ho8e8i4ZSxCOH28ad7SlljTl2IRoRjGENj/fwnqomE7mWvFS+xOlNyLu08Tie/6PR4948Tie/wCj0ePeSxGlKbkTxOJ7/o9Hj3jxOJ7/AKPR495LDSkuRPE4nv8Ao9Hj3lXdM+S5kvslP2ivJU2aN5seDT8HY/ipf+YrWqr6a3n+SXE3vWpO3ZCzfj6x+roqY7WP+kqzgPQaoAAAAAAAAAAvpmBpX82Z7JmNK8pSSRtp9iWNHZjD/qz/ANfCg2D4nE9/0ejx7zB9HzU3kvyWftZ2w3mDHVU/5LCOOvqlepj/AKwieJxPf9Ho8e8eJxPf9Ho8e8lj5ulKbkTxOJ7/AKPR4948Tie/6PR495LDSkuRPE4nv+j0ePePE4nv+j0ePeSw0pLkTxOJ7/o9Hj3jxOJ7/o9Hj3ksNKS5E8Tie/6PR4948Tie/wCj0ePeSw0pLnhZS0cShk5ivhX1GMP2Kvsw/Z4/+3H/AOTm46W5TejeLchr9nM5pNu5sJvssJ8aeVSvbxqAG1GAAAAAAAAAbk0UJa02dmSFCrLTm2uuPjmk8KH/AKf6bMGm259EnW5Jzbc/2vhZT7nwngq5OVG1C53icT3/AEejx7x4nE9/0ejx7yWPNelK7cieJxPf9Ho8e8eJxPf9Ho8e8lhpSXInicT3/R6PHvHicT3/AEejx7yWGlJcieJxPf8AR6PHvHicT3/R6PHvJYaUlyJ4nE9/0ejx7x4nE9/0ejx7yWGlJcieJxPf9Ho8e8eJxPf9Ho8e8lhpSXKe6Y0lxJlvgkLitJUm2q+KMsng7EPHT/8AmLQKwemd6c4HzT/mnV8ejckNyYPw/eVO02pAHZHAAAAAAAAAdCc0tLEI5r8k4072lLLHBrTYhGhGMYQ8VL/XwnPZ0SzRarMkeZbPspWs85s3YHYcU8maw1yyPxOJ7/o9Hj3jxOJ7/o9Hj3ksaa0pWbkTxOJ7/o9Hj3jxOJ7/AKPR495LDSkuRPE4nv8Ao9Hj3kaFLENsYw/baXh+IhHwvER2Njwo/FseE9REhurNyeHWimKpJg8Tie/6PR4948Tie/6PR495LEaUlyJ4nE9/0ejx7x4nE9/0ejx7yWGlJcieJxPf9Ho8e8xjOhRxGGbTK2M97RmlhgV/swhQjCMYfs8/9fCZkxfOnqxyv5hxD3edawCqf+XZcVPOETHY5zgPU6iAAAAAAAAAA3zodyV584WLwt60lObaafZjNJ4XxePo/wBNmC3nicT3/R6PHvKj6GmsTGOZZ+3orhtB5wJux3Vw08lqxj/qieJxPf8AR6PHvHicT3/R6PHvJY6VpSy3InicT3/R6PHvHicT3/R6PHvJYaUlyJ4nE9/0ejx7x4nE9/0ejx7yWGlJcieJxPf9Ho8e8eJxPf8AR6PHvJYaUlyJ4nE9/wBHo8e8eJxPf9Ho8e8lhpSXInicT3/R6PHvKZ6W0taTOpShXqy1Jtqrf45ZPBhseHU/psxXXUs0vNa9Lmm369R3rN3N+Ofoq+zFbR/1aSAb3VQAAAAAAAAAHR3I+jiUckcEjLfUYQ2uttiEbeMf/wCKX/5PY8Tie/6PR495CyN9EMD5ttuylew8qYTVPp6/Gea/EdiJ4nE9/wBHo8e8eJxPf9Ho8e8ljDpSXInicT3/AEejx7x4nE9/0ejx7yWGlJcieJxPf9Ho8e8eJxPf9Ho8e8lhpSXInicT3/R6PHvHicT3/R6PHvJYaUlyJ4nE9/0ejx7x4nE9/wBHo8e8lhpSXNc59KV/LmjyojVvKU8kLGOzLChsRj/FL/XwlBXQPPxqgyp5DHrSufjdObOb8XW3H+MK1vrgAbIYQAAAAAAABY3QykuZ8ayn/Z68lOMLW22fCp+Fs/xz/wDmCuSyWhXu3lRyW2687q2WnZiLCPCnqpc7LbhaPxOJ7/o9Hj3jxOJ7/o9Hj3ksed9KVy5E8Tie/wCj0ePePE4nv+j0ePeSw0pLkTxOJ7/o9Hj3kbEaWIQsqsal7Sml2PjhChGGz8f+/hPURMU3PrcH8001TfBMdh4nE9/0ejx7x4nE9/0ejx7yWI0pLkTxOJ7/AKPR4948Tie/6PR495LDSkuRPE4nv+j0ePePE4nv+j0ePeSw0pLlFNJ6WrLnlxiFapLPP4m02ZpZfBhH/oSf02YtVNsaUeujGeJtPd5Gp3pjJ7dGC+XR0wpV7UgD7LiAAAAAAAAOmVKjifipP+/o/wCmH/8Ajx/24Tma6e0fkpODD2NT50JujBfr/BnsO9H8Tie/6PR4948Tie/6PR495LGptKVi5E8Tie/6PR4948Tie/6PR495LDSkuRPE4nv+j0ePefFhLVluruFepLPP4UmzNLL4MP8AT/tsxTkS28+vOFJ1SJviS5LAcUgAAAAAAAAAAAIl355Y8bP2cyWiXfnljxs/ZzJaZ1QiO8AQkAAc18s/TDHec7rtZnShzXyz9MMd5zuu1mbSzYe3wnwp5ywW+qHjgNwqwAAAAAAAAzzMRrfyW5fL1YsDZ5mI1v5Lcvl6sXzscbuwjgr6ZcqdqHQQB5dXgAAAAAAAAAFbdNTcTJfldz1JFUVrtNTcTJfldz1JFUXoLIPcVl41dUqdrtyAO4sYAAAAAAAAvPot6l8H4+77edRhefRb1L4Px93287X2cndFHmR01M1htNsgNGrQAAAAAAAAADmFX+XqcOPtfD7r/L1OHH2vh6yjU+eAJAAAAAAAAG0tGLXbk9wbz3Wqvcojoxa7cnuDee61V7mjs5W9rPy46q1qw2QBr1mAAETCdzLXipfYlomE7mWvFS+xPcjvSwEJAAFV9Nbz/JLib3rUlqFV9Nbz/JLib3rUnb8hN/WH1dFTHa7EqzgPQimAAAAAAAAAAv7o+am8l+Sz9rO2G15o+am8l+Sz9rO2G8v463lhHmV9Ur1OzAA+Y5AAAAAAAAPMym9G8W5DX7OZzSdLcpvRvFuQ1+zmc0m381/ssJ8aeVSvb9wA2orgAAAAAAADc+iTrck5tuf7WmG59EnW5Jzbc/2vhZT7mwngq5OVG1C7IDzSvAAAAAAAAAAKhaZ3pzgfNP8AmnV8WD0zvTnA+af806vj0dkhuPB+H7ypWm3IA7K4AAAAAAAADolmi1WZI8y2fZSudrolmi1WZI8y2fZStZZzfc7Dinkz2GuWXANMrIAAiQ3Vm5PDrRS0SG6s3J4daKY70SlgISAAMXzp6scr+YcQ93nZQxfOnqxyv5hxD3edbwD3uy4qecInU5zgPVCgAAAAAAAAAA37oaaxMY5ln7eiuGp5oaaxMY5ln7eiuG0FnB33Xw08lux2QB0llAAAAAAAAFLNLzWvS5pt+vUXTUs0vNa9Lmm369R3vN3vn6KvsxW2y0kA3wqAAAAAAAAAAOlGRvohgfNtt2Ur2Hj5G+iGB8223ZSvYeU8J9vX4zzX41ADAkAAAAAAABgWfjVBlTyGPWlc/HQPPxqgyp5DHrSufjdWbPd1tx/jCtb64AGyWAAAAAAAAAWS0K928qOS23XnVtWS0K928qOS23XndWy13FhHhT1UslltwtcA86rgAAiYpufW4P5paJim59bg/mmnXCJ1JYCEgAAAKL6UeujGeJtPd5Gp22NKPXRjPE2nu8jU701k7ujBfLo6YUa9qQB9lxAAAAAAAAHT2j8lJwYexzCdPaPyUnBh7Gps6OrBfr/BYsO99gNSrAAAiW3n15wpOqlolt59ecKTqpjVKJSwEJAAAAAAAAAAAARLvzyx42fs5ktEu/PLHjZ+zmS0zqhEd4AhIAA5r5Z+mGO853XazOlDmvln6YY7znddrM2lmw9vhPhTzlgt9UPHAbhVgAAAAAAABnmYjW/kty+XqxYGzzMRrfyW5fL1YvnY43dhHBX0y5U7UOggDy6vAAAAAAAAAAK26am4mS/K7nqSKorXaam4mS/K7nqSKovQWQe4rLxq6pU7XbkAdxYwAAAAAAABefRb1L4Px93286jC8+i3qXwfj7vt52vs5O6KPMjpqZrDabZAaNWgAAAAAAAAAHMKv8vU4cfa+H3X+XqcOPtfD1lGp88ASAAAAAAAANpaMWu3J7g3nutVe5RHRi125PcG891qr3NHZyt7Wflx1VrVhsgDXrMAAImE7mWvFS+xLRMJ3MteKl9ie5HelgISAAKr6a3n+SXE3vWpLUKr6a3n+SXE3vWpO35Cb+sPq6KmO12JVnAehFMAAAAAAAAABf3R81N5L8ln7WdsNrzR81N5L8ln7WdsN5fx1vLCPMr6pXqdmAB8xyAAAAAAAAeZlN6N4tyGv2czmk6W5TejeLchr9nM5pNv5r/ZYT408qle37gBtRXAAAAAAAAG59EnW5Jzbc/2tMNz6JOtyTm25/tfCyn3NhPBVycqNqF2QHmleAAAAAAAAAAVC0zvTnA+af8ANOr4sHpnenOB80/5p1fHo7JDceD8P3lStNuQB2VwAAAAAAAAHRLNFqsyR5ls+ylc7XRLNFqsyR5ls+ylayzm+52HFPJnsNcsuAaZWQABEhurNyeHWilokN1ZuTw60Ux3olLAQkAAYvnT1Y5X8w4h7vOyhi+dPVjlfzDiHu863gHvdlxU84ROpznAeqFAAAAAAAAAABv3Q01iYxzLP29FcNTzQ01iYxzLP29FcNoLODvuvhp5LdjsgDpLKAAAAAAAAKWaXmtelzTb9eoumpZpea16XNNv16jvebvfP0VfZittlpIBvhUAAAAAAAAAAdKMjfRDA+bbbspXsPHyN9EMD5ttuylew8p4T7evxnmvxqAGBIAAAAAAADAs/GqDKnkMetK5+OgefjVBlTyGPWlc/G6s2e7rbj/GFa31wANksAAAAAAAAAsloV7t5UcltuvOrasloV7t5UcltuvO6tlruLCPCnqpZLLbha4B51XAABExTc+twfzS0TFNz63B/NNOuETqSwEJAAAAUX0o9dGM8Tae7yNTtsaUeujGeJtPd5Gp3prJ3dGC+XR0wo17UgD7LiAAAAAAAAOntH5KTgw9jmE6e0fkpODD2NTZ0dWC/X+CxYd77AalWAABEtvPrzhSdVLRLbz684UnVTGqUSlgISAAAAAAAAAAAAiXfnljxs/ZzJaJd+eWPGz9nMlpnVCI7wBCQABzXyz9MMd5zuu1mdKHNfLP0wx3nO67WZtLNh7fCfCnnLBb6oeOA3CrAAAAAAAADPMxGt/Jbl8vViwNnmYjW/kty+XqxfOxxu7COCvplyp2odBAHl1eAAAAAAAAAAVt01NxMl+V3PUkVRWu01NxMl+V3PUkVRegsg9xWXjV1Sp2u3IA7ixgAAAAAAAC8+i3qXwfj7vt51GF59FvUvg/H3fbztfZyd0UeZHTUzWG02yA0atAAAAAAAAAAOYVf5epw4+18Puv8vU4cfa+HrKNT54AkAAAAAAAAbS0YtduT3BvPdaq9yiOjFrtye4N57rVXuaOzlb2s/LjqrWrDZAGvWYAARMJ3MteKl9iWiYTuZa8VL7E9yO9LAQkAAVX01vP8kuJvetSWoVX01vP8kuJvetSdvyE39YfV0VMdrsSrOA9CKYAAAAAAAAAC/uj5qbyX5LP2s7YbXmj5qbyX5LP2s7Yby/jreWEeZX1SvU7MAD5jkAAAAAAAA8zKb0bxbkNfs5nNJ0tym9G8W5DX7OZzSbfzX+ywnxp5VK9v3ADaiuAAAAAAAANz6JOtyTm25/taYbn0SdbknNtz/a+FlPubCeCrk5UbULsgPNK8AAAAAAAAAAqFpnenOB80/5p1fFg9M705wPmn/NOr49HZIbjwfh+8qVptyAOyuAAAAAAAAA6JZotVmSPMtn2Urna6JZotVmSPMtn2UrWWc33Ow4p5M9hrllwDTKyAAIkN1ZuTw60UtEhurNyeHWimO9EpYCEgADF86erHK/mHEPd52UMXzp6scr+YcQ93nW8A97suKnnCJ1Oc4D1QoAAAAAAAAAAN+6GmsTGOZZ+3orhqeaGmsTGOZZ+3orhtBZwd918NPJbsdkAdJZQAAAAAAABSzS81r0uabfr1F01LNLzWvS5pt+vUd7zd75+ir7MVtstJAN8KgAAAAAAAAADpRkb6IYHzbbdlK9h4+RvohgfNtt2Ur2HlPCfb1+M81+NQAwJAAAAAAAAYFn41QZU8hj1pXPx0Dz8aoMqeQx60rn43Vmz3dbcf4wrW+uABslgAAAAAAAAFktCvdvKjktt151bVktCvdvKjktt153VstdxYR4U9VLJZbcLXAPOq4AAImKbn1uD+aWiYpufW4P5pp1widSWAhIAAACi+lHroxnibT3eRqdtjSj10YzxNp7vI1O9NZO7owXy6OmFGvakAfZcQAAAAAAAB09o/JScGHscwnT2j8lJwYexqbOjqwX6/wAFiw732A1KsAACJbefXnCk6qWiW3n15wpOqmNUolLAQkAAAAAAAAAAABEu/PLHjZ+zmS0S788seNn7OZLTOqER3gCEgADmvln6YY7znddrM6UOa+WfphjvOd12szaWbD2+E+FPOWC31Q8cBuFWAAAAAAAAGeZiNb+S3L5erFgbPMxGt/Jbl8vVi+djjd2EcFfTLlTtQ6CAPLq8AAAAAAAAAArbpqbiZL8ruepIqitdpqbiZL8ruepIqi9BZB7isvGrqlTtduQB3FjAAAAAAAAF59FvUvg/H3fbzqMLz6LepfB+Pu+3na+zk7oo8yOmpmsNptkBo1aAAAAAAAAAAcwq/wAvU4cfa+H3X+XqcOPtfD1lGp88ASAAAAAAAANpaMWu3J7g3nutVe5RHRi125PcG891qr3NHZyt7Wflx1VrVhsgDXrMAAImE7mWvFS+xLRMJ3MteKl9ie5HelgISAAKr6a3n+SXE3vWpLUKr6a3n+SXE3vWpO35Cb+sPq6KmO12JVnAehFMAAAAAAAAABf3R81N5L8ln7WdsNrzR81N5L8ln7WdsN5fx1vLCPMr6pXqdmAB8xyAAAAAAAAeZlN6N4tyGv2czmk6W5TejeLchr9nM5pNv5r/AGWE+NPKpXt+4AbUVwAAAAAAABufRJ1uSc23P9rTDc+iTrck5tuf7Xwsp9zYTwVcnKjahdkB5pXgAAAAAAAAAFQtM705wPmn/NOr4sHpnenOB80/5p1fHo7JDceD8P3lStNuQB2VwAAAAAAAAHRLNFqsyR5ls+ylc7XRLNFqsyR5ls+ylayzm+52HFPJnsNcsuAaZWQABEhurNyeHWilokN1ZuTw60Ux3olLAQkAAYvnT1Y5X8w4h7vOyhi+dPVjlfzDiHu863gHvdlxU84ROpznAeqFAAAAAAAAAABv3Q01iYxzLP29FcNTzQ01iYxzLP29FcNoLODvuvhp5LdjsgDpLKAAAAAAAAKWaXmtelzTb9eoumpZpea16XNNv16jvebvfP0VfZittlpIBvhUAAAAAAAAAAdKMjfRDA+bbbspXsPHyN9EMD5ttuylew8p4T7evxnmvxqAGBIAAAAAAADAs/GqDKnkMetK5+OgefjVBlTyGPWlc/G6s2e7rbj/ABhWt9cADZLAAAAAAAAALJaFe7eVHJbbrzq2rJaFe7eVHJbbrzurZa7iwjwp6qWSy24WuAedVwAARMU3PrcH80tExTc+twfzTTrhE6ksBCQAAAFF9KPXRjPE2nu8jU7bGlHroxnibT3eRqd6ayd3Rgvl0dMKNe1IA+y4gAAAAAAADp7R+Sk4MPY5hOntH5KTgw9jU2dHVgv1/gsWHe+wGpVgAARLbz684UnVS0S28+vOFJ1UxqlEpYCEgAAAAAAAAAAAIl355Y8bP2cyWiXfnljxs/ZzJaZ1QiO8AQkAAc18s/TDHec7rtZnShzXyz9MMd5zuu1mbSzYe3wnwp5ywW+qHjgNwqwAAAAAAAAzzMRrfyW5fL1YsDZ5mI1v5Lcvl6sXzscbuwjgr6ZcqdqHQQB5dXgAAAAAAAAAFbdNTcTJfldz1JFUVrtNTcTJfldz1JFUXoLIPcVl41dUqdrtyAO4sYAAAAAAAAvPot6l8H4+77edRhefRb1L4Px93287X2cndFHmR01M1htNsgNGrQAAAAAAAAADmFX+XqcOPtfD7r/L1OHH2vh6yjU+eAJAAAAAAAAG0tGLXbk9wbz3Wqvcojoxa7cnuDee61V7mjs5W9rPy46q1qw2QBr1mAAETCdzLXipfYlomE7mWvFS+xPcjvSwEJAAFV9Nbz/JLib3rUlqFV9Nbz/JLib3rUnb8hN/WH1dFTHa7EqzgPQimAAAAAAAAAAv7o+am8l+Sz9rO2G15o+am8l+Sz9rO2G8v463lhHmV9Ur1OzAA+Y5AAAAAAAAPMym9G8W5DX7OZzSdLcpvRvFuQ1+zmc0m381/ssJ8aeVSvb9wA2orgAAAAAAADc+iTrck5tuf7WmG59EnW5Jzbc/2vhZT7mwngq5OVG1C7IDzSvAAAAAAAAAAKhaZ3pzgfNP+adXxYPTO9OcD5p/zTq+PR2SG48H4fvKlabcgDsrgAAAAAAAAOiWaLVZkjzLZ9lK52uiWaLVZkjzLZ9lK1lnN9zsOKeTPYa5ZcA0ysgACJDdWbk8OtFLRIbqzcnh1opjvRKWAhIAAxfOnqxyv5hxD3edlDF86erHK/mHEPd51vAPe7Lip5widTnOA9UKAAAAAAAAAADfuhprExjmWft6K4anmhprExjmWft6K4bQWcHfdfDTyW7HZAHSWUAAAAAAAAUs0vNa9Lmm369RdNSzS81r0uabfr1He83e+foq+zFbbLSQDfCoAAAAAAAAAA6UZG+iGB8223ZSvYePkb6IYHzbbdlK9h5Twn29fjPNfjUAMCQAAAAAAAGBZ+NUGVPIY9aVz8dA8/GqDKnkMetK5+N1Zs93W3H+MK1vrgAbJYAAAAAAAABZLQr3byo5LbdedW1ZLQr3byo5Lbded1bLXcWEeFPVSyWW3C1wDzquAACJim59bg/mlomKbn1uD+aadcInUlgISAAAAovpR66MZ4m093kanbY0o9dGM8Tae7yNTvTWTu6MF8ujphRr2pAH2XEAAAAAAAAdPaPyUnBh7HMJ09o/JScGHsamzo6sF+v8Fiw732A1KsAACJbefXnCk6qWiW3n15wpOqmNUolLAQkAAAAAAAAAAABEu/PLHjZ+zmS0S788seNn7OZLTOqER3gCEgADmvln6YY7znddrM6UOa+WfphjvOd12szaWbD2+E+FPOWC31Q8cBuFWAAAAAAAAGeZiNb+S3L5erFgbPMxGt/Jbl8vVi+djjd2EcFfTLlTtQ6CAPLq8AAAAAAAAAArbpqbiZL8ruepIqitdpqbiZL8ruepIqi9BZB7isvGrqlTtduQB3FjAAAAAAAAF59FvUvg/H3fbzqMLz6LepfB+Pu+3na+zk7oo8yOmpmsNptkBo1aAAAAAAAAAAcwq/y9Thx9r4fdf5epw4+18PWUanzwBIAAAAAAAA2loxa7cnuDee61V7lEdGLXbk9wbz3Wqvc0dnK3tZ+XHVWtWGyANeswAAiYTuZa8VL7EtEwncy14qX2J7kd6WAhIAAqvpref5JcTe9aktQqvpref5JcTe9ak7fkJv6w+roqY7XYlWcB6EUwAAAAAAAAAF/dHzU3kvyWftZ2w2vNHzU3kvyWftZ2w3l/HW8sI8yvqlep2YAHzHIAAAAAAAB5mU3o3i3Ia/ZzOaTpdlN6N4ryGv2czmi2/mv9lhPjTyqV7fuAG1FcAAAAAAAAbn0SdbknNtz/AGtMNz6JOtyTm25/tfCyn3NhPBVycqNqF2QHmleAAAAAAAAAAVC0zvTnA+af806viwemd6c4HzT/AJp1fHo7JDceD8P3lStNuQB2VwAAAAAAAAHRLNFqsyR5ls+ylc7XRLNFqsyR5ls+ylayzm+52HFPJnsNcsuAaZWQABEhurNyeHWilokN1ZuTw60Ux3olLAQkAAYvnT1Y5X8w4h7vOyhi+dPVjlfzDiHu863gHvdlxU84ROpznAeqFAAAAAAAAAABv3Q01iYxzLP29FcNTzQ01iYxzLP29FcNoLODvuvhp5LdjsgDpLKAAAAAAAAKWaXmtelzTb9eoumpZpea16XNNv16jvebvfP0VfZittlpIBvhUAAAAAAAAAAdKMjfRDA+bbbspXsPHyN9EMD5ttuylew8p4T7evxnmvxqAGBIAAAAAAADAs/GqDKnkMetK5+OgefjVBlTyGPWlc/G6s2e7rbj/GFa31wANksAAAAAAAAAsloV7t5UcltuvOrasloV7t5UcltuvO6tlruLCPCnqpZLLbha4B51XAABExTc+twfzS0TFNz63B/NNOuETqSwEJAAAAUX0o9dGM8Tae7yNTtsaUeujGeJtPd5Gp3prJ3dGC+XR0wo17UgD7LiAAAAAAAAOntH5KTgw9jmE6e0fkpODD2NTZ0dWC/X+CxYd77AalWAABEtvPrzhSdVLRLbz684UnVTGqUSlgISAAAAAAAAAAAAiXfnljxs/ZzJaJd+eWPGz9nMlpnVCI7wBCQABzXyz9MMd5zuu1mdKHNfLP0wx3nO67WZtLNh7fCfCnnLBb6oeOA3CrAAAAAAAADPMxGt/Jbl8vViwNnmYjW/kty+XqxfOxxu7COCvplyp2odBAHl1eAAAAAAAAAAVt01NxMl+V3PUkVRWu01NxMl+V3PUkVRegsg9xWXjV1Sp2u3IA7ixgAAAAAAAC8+i3qXwfj7vt51GF59FvUvg/H3fbztfZyd0UeZHTUzWG02yA0atAAAAAAAAAAOYVf5epw4+18Puv8AL1OHH2vh6yjU+eAJAAAAAAAAG0tGLXbk9wbz3Wqvcojoxa7cnuDee61V7mjs5W9rPy46q1qw2QBr1mAAETCdzLXipfYlomE7mWvFS+xPcjvSwEJAAFV9Nbz/ACS4m961JahVfTW8/wAkuJvetSdvyE39YfV0VMdrsSrOA9CKYAAAAAAAAAC/uj5qbyX5LP2s7YbXmj5qbyX5LP2s7Yby/jreWEeZX1SvU7MAD5jkAAAAAAAA83Kb0bxXkNfs5nNF0uym9G8V5DX7OZzRbfzX+ywnxp5VK9v3ADaiuAAAAAAAANz6JOtyTm25/taYbn0SdbknNtz/AGvhZT7mwngq5OVG1C7IDzSvAAAAAAAAAAKhaZ3pzgfNP+adXxYPTO9OcD5p/wA06vj0dkhuPB+H7ypWm3IA7K4AAAAAAAADolmi1WZI8y2fZSudrolmi1WZI8y2fZStZZzfc7Dinkz2GuWXANMrIAAiQ3Vm5PDrRS0SG6s3J4daKY70SlgISAAMXzp6scr+YcQ93nZQxfOnqxyv5hxD3edbwD3uy4qecInU5zgPVCgAAAAAAAAAA37oaaxMY5ln7eiuGp5oaaxMY5ln7eiuG0FnB33Xw08lux2QB0llAAAAAAAAFLNLzWvS5pt+vUXTUs0vNa9Lmm369R3vN3vn6KvsxW2y0kA3wqAAAAAAAAAAOlGRvohgfNtt2Ur2Hj5G+iGB8223ZSvYeU8J9vX4zzX41ADAkAAAAAAABgWfjVBlTyGPWlc/HQPPxqgyp5DHrSufjdWbPd1tx/jCtb64AGyWAAAAAAAAAWS0K928qOS23XnVtWS0K928qOS23XndWy13FhHhT1UslltwtcA86rgAAiYpufW4P5paJim59bg/mmnXCJ1JYCEgAAAKL6UeujGeJtPd5Gp22NKPXRjPE2nu8jU701k7ujBfLo6YUa9qQB9lxAAAAAAAAHT2j8lJwYexzCdPaPyUnBh7Gps6OrBfr/BYsO99gNSrAAAiW3n15wpOqlolt59ecKTqpjVKJSwEJAAAAAAAAHj5QZZZIZJ+I+FWVWD4N+0+F4nbC+pW/jfB2PC8Hw5oeFsbMNnY/wB4PYYRl5lbhmT99TwnCcmY4/lbjFpPRtbC3pyeHNbyxj/HcVZvipW8J5tiM00f5zRhLCaOzBMdoyfFcosn8CwzbrG8dw/D8O/h/wC7u7qSjR/i/wBP8c0YS/Hs/F8fxpGH4jh+LWVHE8Kvre9s7mSFSjcW9WWpTqyR/lNLNLGMJof+YNL5NZK3WR2W2a/IXG7undyYPgGJV6UZYRjS/boTUoRjT2YbOxJJUnlk+KEYSx/+7KMztP8AZr7L2xtJZZcNtsq7qFpJLL4MskZqVKetLL8WxseNmn+KH9YxTMIvZ7d+eWPGz9nMloOIVPFXFlUjJPPsVZvikhsxj/BN/R97YS7zu/UxJiZiEX9spYibYS7zu/UxNsJd53fqYo0ZTfCWIm2Eu87v1MTbCXed36mJoyXwlua+WfphjvOd12szo7thLvO79TFziyyj4WV+OTbEYbOJXMdiP8/lZm0s2MTFvhPhTzlgt5viHjgNwK4AAAAAAAAzzMRrfyW5fL1YsDZ1mMn8XncyXn8GabYvpY7EsNmMf4Y/0fOxvu634KumXKnah0GETbCXel16mJthLvS69TF5e0ZXb4SxE2wl3pdepibYS70uvUxNGS+EsRNsJd6XXqYm2Eu9Lv1MTRkvhLETbCXel36mJthLvS79TE0ZL4SxE2wl3pd+pibYS70u/UxNGS+EsRNsJd6XfqYm2Eu9Lv1MTRkvhXjTU3EyX5Xc9SRVFajTNuYV8FyYhCjWk2Lq5/1yRl2f4JFV3oHIPsxFZeNXVKpa7QA7ixgAAAAAAAC8+i3qXwfj7vt51GF39GC8hRzN4RTjb3E+xWuvjkpxjD5ef+rX+ciL8UUeZHTUzWO03CIm2Eu9Lv1MTbCXel36mLRujKzfCWIm2Eu9Lv1MTbCXel36mJoyXwliJthLvS79TE2wl3pd+piaMl8JYibYS70u/UxNsJd6XfqYmjJfCWIm2Eu9Lv1MTbCXel36mJoyXwliJthLvS79TE2wl3pd+piaMl8OZtf5epw4+18Puv8ALVOFH2vh6xjUoACQAAAAAAABtLRi125PcG891qr3KHaNFSFLPTk/UjJPNsS3fxSS7MfNav8ARebbCXel36mLR+cqJnG1n5cdVazYz/1SxE2wl3pd+pibYS70u/Uxa90ZZr4SxE2wl3pd+pibYS70u/UxNGS+EtEwncy14qX2G2Eu9Lv1MUbDL6EmH28n7LczeDTlhsy0oxhH4nLRm5F8XvUETbCXel36mJthLvS79TFx0ZTfCWIm2Eu9Lv1MTbCXel36mJoyXwlqr6a3n+SXE3vWpLO7YS70u/UxVd0z7iFe/wAlIwpVZPBo3nykng7P8VL+Tt+QsTGPrH6uipjtZjQlWwB6DVAAAAAAAAAAF/dHzU3kvyWftZ2w2s8wF7CnmeyZk/ZribYtp/jlpRjCP/Vn/q2DthLvS79TF5gx1TP+Swjjr6pXqZjRhLETbCXel36mJthLvS79TF8zRlN8JYibYS70u/UxNsJd6XfqYmjJfCWIm2Eu9Lv1MTbCXel36mJoyXwliJthLvS79TE2wl3nd+piaMl8JYibYS7zu/UxNsJd53fqYmjJfD8MpvRvFeQ1+zmc0XSPKW/ljk7isP2S6+Oyr/zpR/8Abi5uNvZsIussJ8aeVSvbzfcANqMAAAAAAAAA3Pok63JObbn+1phuTRPqwo52ZJ4055//AKdcQ2JJdmP/AKXwsp9z4TwVcnKjahdwRNsJd53fqYm2Eu87v1MXmrRldvhLETbCXed36mJthLvO79TE0ZL4SxE2wl3nd+pibYS7zu/UxNGS+EsRNsJd53fqYm2Eu87v1MTRkvhLETbCXed36mJthLvO79TE0ZL4SxE2wl3nd+pibYS7zu/UxNGS+FTdM705wPmn/NOr439pj14V8t8EmhSqSbGFbGxPL4Mflp2gXo7JDcmD8P3lTtNqQB2RwAAAAAAAAHRLNFqsyR5ls+ylc7XQnNLfQkzX5JyfstzHwcGtIbMtKMYR/wClL/JrPObF+B2HFPJmsNcs3ETbCXed36mJthLvO79TFpnRlZvhLETbCXed36mJthLvO79TE0ZL4S0SG6s3J4daJthLvO79TFGhfQ2yjP8Astz8hCGx4qOz/qj/AEcopkmYeoIm2Eu87v1MTbCXed36mLjoyXwliJthLvO79TE2wl3nd+piaMl8JbF86erHK/mHEPd53u7YS7zu/UxYznQvoT5tMrZP2W5h4WBX8NmNKMIQ/wC3n/mt4BTP/LsuKnnCJmLnPAB6nUQAAAAAAAAAG/dDTWJjHMs/b0Vw1ONDuvChnCxeaNKpPs4NPDYkl8KPy9FbzbCXed36mLQecCJnHdXDTyWrGf8AqliJthLvO79TE2wl3nd+pi6Toyy3wliJthLvO79TE2wl3nd+piaMl8JYibYS7zu/UxNsJd53fqYmjJfCWIm2Eu87v1MTbCXed36mJoyXwliJthLvO79TE2wl3nd+piaMl8Jalml5rXpc02/XqLkbYS7zu/UxUz0tq0K2dSlPCnUk/wDpVvDYnl8GP+uo73m7iYxz9FX2Yraf+rSwDe6qAAAAAAAAAA6UZG+iGB8223ZSvYY7kffyy5I4JD9kuo7GHW0NmFKP/tSvX2wl3nd+pi8qYTTPp6/Gea/ExcliJthLvO79TE2wl3nd+piwaMl8JYibYS7zu/UxNsJd53fqYmjJfCWIm2Eu87v1MTbCXed36mJoyXwliJthLvO79TE2wl3nd+piaMl8JYibYS7zu/UxNsJd53fqYmjJfDDc/GqDKnkMetK5+L9Z9L2FTNHlRJ+zXMuzYxhszUowhD+KVQVurNnF2Lrbj/GFa3m+YAGyGEAAAAAAAAWS0K928qOS23XnVtWN0MriFDGsp4xpVZ9m1tvk5PC2P453Vste3EWEeFPVS52W3C2YibYS7zu/UxNsJd53fqYvO2jK5fCWIm2Eu87v1MTbCXed36mJoyXwlomKbn1uD+ZthLvO79TFGxG+hPZVZP2W5l2YfzmpRhD+blTTN8ImYueoIm2Eu87v1MTbCXed36mLjoym+EsRNsJd53fqYm2Eu87v1MTRkvhLETbCXed36mJthLvO79TE0ZL4Ui0o9dGM8Tae7yNTtq6T1SFbPLjFSEk8mzRtPinl2I/ISf0aqemcnd0YL5dHTClXtSAPsuIAAAAAAAA6e0fkpODD2OYTplSxCXxUn/Z3f+mH/wDDH/ZqfOhEzGC3f+/4M9h3pwibYS7zu/UxNsJd53fqYtS6MrF8JYibYS7zu/UxNsJd53fqYmjJfCWiW3n15wpOqbYS7zu/UxfFhVhWurupCSeTZmk+KeXYj/p/2TETESXpwDikAAAAAAAAYxjWbfJbHsbmykvZcXoYlUt5LSevYY3e2MZ6Mk000sk0LetJCMIRmmj8cP6snDUMZv8AN1krieF2OFYhQxG4lwyrNXs7qfFruN7Qnjs7MZbvxvj4bMIxhH+P44fF/L4nq4Dk/g+TGF0sGwKyltbSjGaMskJppppppoxjNPNNNGM0880YxjGaaMZoxjGMYxi9ELxEu/PLHjZ+zmS0S788seNn7OZLTOqER3gCEgADmvln6YY7znddrM6UOa+WfphjvOd12szaWbD2+E+FPOWC31Q8cBuFWAAAAAAAAGeZiNb+S3L5erFgbPMxGt/Jbl8vVi+djjd2EcFfTLlTtQ6CAPLq8AAAAAAAAAArbpqbiZL8ruepIqitdpqbiZL8ruepIqi9BZB7isvGrqlTtduQB3FjAAAAAAAAF59FvUvg/H3fbzqMLz6LepfB+Pu+3na+zk7oo8yOmpmsNptkBo1aAAAAAAAAAAcwq/y9Thx9r4fdf5epw4+18PWUanzwBIAAAAAAAA2loxa7cnuDee61V7lEdGLXbk9wbz3Wqvc0dnK3tZ+XHVWtWGyANeswAAiYTuZa8VL7EtEwncy14qX2J7kd6WAhIAAqvpref5JcTe9aktQqvpref5JcTe9ak7fkJv6w+roqY7XYlWcB6EUwAAAAAAAAAF/dHzU3kvyWftZ2w2vNHzU3kvyWftZ2w3l/HW8sI8yvqlep2YAHzHIAAAAAAAB5uU3o3ivIa/ZzOaLpdlN6OYryGv2czmi2/mv9lhPjTyqV7fuAG1FcAAAAAAAAbn0SdbknNtz/AGtMNz6JOtyTm25/tfCyn3NhPBVycqNqF2QHmleAAAAAAAAAAVC0zvTnA+af806viwemd6c4HzT/AJp1fHo7JDceD8P3lStNuQB2VwAAAAAAAAHRLNFqsyR5ls+ylc7XRLNFqsyR5ls+ylayzm+52HFPJnsNcsuAaZWQABEhurNyeHWilokN1ZuTw60Ux3olLAQkAAYvnT1Y5X8w4h7vOyhi+dPVjlfzDiHu863gHvdlxU84ROpznAeqFAAAAAAAAAABv3Q01iYxzLP29FcNTzQ01iYxzLP29FcNoLODvuvhp5LdjsgDpLKAAAAAAAAKWaXmtelzTb9eoumpZpea16XNNv16jvebvfP0VfZittlpIBvhUAAAAAAAAAAdKMjfRDA+bbbspXsPHyN9EMD5ttuylew8p4T7evxnmvxqAGBIAAAAAAADAs/GqDKnkMetK5+OgefjVBlTyGPWlc/G6s2e7rbj/GFa31wANksAAAAAAAAAsloV7t5UcltuvOrasloV7t5UcltuvO6tlruLCPCnqpZLLbha4B51XAABExTc+twfzS0TFNz63B/NNOuETqSwEJAAAAUX0o9dGM8Tae7yNTtsaUeujGeJtPd5Gp3prJ3dGC+XR0wo17UgD7LiAAAAAAAAOntH5KTgw9jmE6e0fkpODD2NTZ0dWC/X+CxYd77AalWAABEtvPrzhSdVLRLbz684UnVTGqUSlgISAAAAAAAAAAAAiXfnljxs/ZzJaJd+eWPGz9nMlpnVCI7wBCQABzXyz9MMd5zuu1mdKHNfLP0wx3nO67WZtLNh7fCfCnnLBb6oeOA3CrAAAAAAAADPMxGt/Jbl8vViwNnmYjW/kty+XqxfOxxu7COCvplyp2odBAHl1eAAAAAAAAAAVt01NxMl+V3PUkVRWu01NxMl+V3PUkVRegsg9xWXjV1Sp2u3IA7ixgAAAAAAAC8+i3qXwfj7vt51GF59FvUvg/H3fbztfZyd0UeZHTUzWG02yA0atAAAAAAAAAAOYVf5epw4+18Puv8AL1OHH2vh6yjU+eAJAAAAAAAAG0tGLXbk9wbz3Wqvcojoxa7cnuDee61V7mjs5W9rPy46q1qw2QBr1mAAETCdzLXipfYlomE7mWvFS+xPcjvSwEJAAFV9Nbz/ACS4m961JahVfTW8/wAkuJvetSdvyE39YfV0VMdrsSrOA9CKYAAAAAAAAAC/uj5qbyX5LP2s7YbXmj5qbyX5LP2s7Yby/jreWEeZX1SvU7MAD5jkAAAAAAAA83Kb0bxXkNfs5nNF0uym9G8V5DX7OZzRbfzX+ywnxp5VK9v3ADaiuAAAAAAAANz6JOtyTm25/taYbn0SdbknNtz/AGvhZT7mwngq5OVG1C7IDzSvAAAAAAAAAAKhaZ3pzgfNP+adXxYPTO9OcD5p/wA06vj0dkhuPB+H7ypWm3IA7K4AAAAAAAADolmi1WZI8y2fZSudrolmi1WZI8y2fZStZZzfc7Dinkz2GuWXANMrIAAiQ3Vm5PDrRS0SG6s3J4daKY70SlgISAAMXzp6scr+YcQ93nZQxfOnqxyv5hxD3edbwD3uy4qecInU5zgPVCgAAAAAAAAAA37oaaxMY5ln7eiuGp5oaaxMY5ln7eiuG0FnB33Xw08lux2QB0llAAAAAAAAFLNLzWvS5pt+vUXTUs0vNa9Lmm369R3vN3vn6KvsxW2y0kA3wqAAAAAAAAAAOlGRvohgfNtt2Ur2Hj5G+iGB8223ZSvYeU8J9vX4zzX41ADAkAAAAAAABgWfjVBlTyGPWlc/HQPPxqgyp5DHrSufjdWbPd1tx/jCtb64AGyWAAAAAAAAAWS0K928qOS23XnVtWS0K928qOS23XndWy13FhHhT1UslltwtcA86rgAAiYpufW4P5paJim59bg/mmnXCJ1JYCEgAAAKL6UeujGeJtPd5Gp22NKPXRjPE2nu8jU701k7ujBfLo6YUa9qQB9lxAAAAAAAAHT2j8lJwYexzCdPaPyUnBh7Gps6OrBfr/BYsO99gNSrAAAiW3n15wpOqlolt59ecKTqpjVKJSwEJAAAAAAAAAAAARLvzyx42fs5ktEu/PLHjZ+zmS0zqhEd4AhIAA5r5Z+mGO853XazOlDmvln6YY7znddrM2lmw9vhPhTzlgt9UPHAbhVgAAAAAAABnmYjW/kty+XqxYGzzMRrfyW5fL1YvnY43dhHBX0y5U7UOggDy6vAAAAAAAAAAK26am4mS/K7nqSKorXaam4mS/K7nqSKovQWQe4rLxq6pU7XbkAdxYwAAAAAAABefRb1L4Px93286jC8+i3qXwfj7vt52vs5O6KPMjpqZrDabZAaNWgAAAAAAAAAHMKv8vU4cfa+H3X+XqcOPtfD1lGp88ASAAAAAAAANpaMWu3J7g3nutVe5RHRi125PcG891qr3NHZyt7Wflx1VrVhsgDXrMAAImE7mWvFS+xLRMJ3MteKl9ie5HelgISAAKr6a3n+SXE3vWpLUKr6a3n+SXE3vWpO35Cb+sPq6KmO12JVnAehFMAAAAAAAAABf3R81N5L8ln7WdsNrzR81N5L8ln7WdsN5fx1vLCPMr6pXqdmAB8xyAAAAAAAAeblN6N4ryGv2czmi6XZTejeK8hr9nM5otv5r/ZYT408qle37gBtRXAAAAAAAAG59EnW5Jzbc/2tMNz6JOtyTm25/tfCyn3NhPBVycqNqF2QHmleAAAAAAAAAAVC0zvTnA+af806viwemd6c4HzT/mnV8ejskNx4Pw/eVK025AHZXAAAAAAAAAdEs0WqzJHmWz7KVztdEs0WqzJHmWz7KVrLOb7nYcU8mew1yy4BplZAAESG6s3J4daKWiQ3Vm5PDrRTHeiUsBCQABi+dPVjlfzDiHu87KGL509WOV/MOIe7zreAe92XFTzhE6nOcB6oUAAAAAAAAAAG/dDTWJjHMs/b0Vw1PNDTWJjHMs/b0Vw2gs4O+6+Gnkt2OyAOksoAAAAAAAApZpea16XNNv16i6alml5rXpc02/XqO95u98/RV9mK22WkgG+FQAAAAAAAAAB0oyN9EMD5ttuylew8fI30QwPm227KV7DynhPt6/Gea/GoAYEgAAAAAAAMCz8aoMqeQx60rn46B5+NUGVPIY9aVz8bqzZ7utuP8YVrfXAA2SwAAAAAAAACyWhXu3lRyW2686tqyWhXu3lRyW2687q2Wu4sI8KeqlkstuFrgHnVcAAETFNz63B/NLRMU3PrcH80064ROpLAQkAAABRfSj10YzxNp7vI1O2xpR66MZ4m093kanemsnd0YL5dHTCjXtSAPsuIAAAAAAAA6e0fkpODD2OYTp7R+Sk4MPY1NnR1YL9f4LFh3vsBqVYAAES28+vOFJ1UtEtvPrzhSdVMapRKWAhIAAAAAAAAAAACJd+eWPGz9nMlol355Y8bP2cyWmdUIjvAEJAAHNfLP0wx3nO67WZ0oc18s/TDHec7rtZm0s2Ht8J8KecsFvqh44DcKsAAAAAAAAM8zEa38luXy9WLA2eZiNb+S3L5erF87HG7sI4K+mXKnah0EAeXV4AAAAAAAAABW3TU3EyX5Xc9SRVFa7TU3EyX5Xc9SRVF6CyD3FZeNXVKna7cgDuLGAAAAAAAALz6LepfB+Pu+3nUYXn0W9S+D8fd9vO19nJ3RR5kdNTNYbTbIDRq0AAAAAAAAAA5hV/l6nDj7Xw+6/y9Thx9r4eso1PngCQAAAAAAABtLRi125PcG891qr3KI6MWu3J7g3nutVe5o7OVvaz8uOqtasNkAa9ZgABEwncy14qX2JaJhO5lrxUvsT3I70sBCQABVfTW8/yS4m961JahVfTW8/yS4m961J2/ITf1h9XRUx2uxKs4D0IpgAAAAAAAAAL+6PmpvJfks/azthteaPmpvJfks/azthvL+Ot5YR5lfVK9TswAPmOQAAAAAAADzcpvRvFeQ1+zmc0XS7Kb0bxXkNfs5nNFt/Nf7LCfGnlUr2/cANqK4AAAAAAAA3Pok63JObbn+1phufRJ1uSc23P9r4WU+5sJ4KuTlRtQuyA80rwAAAAAAAAACoWmd6c4HzT/AJp1fFg9M705wPmn/NOr49HZIbjwfh+8qVptyAOyuAAAAAAAAA6JZotVmSPMtn2Urna6JZotVmSPMtn2UrWWc33Ow4p5M9hrllwDTKyAAIkN1ZuTw60UtEhurNyeHWimO9EpYCEgADF86erHK/mHEPd52UMXzp6scr+YcQ93nW8A97suKnnCJ1Oc4D1QoAAAAAAAAAAN+6GmsTGOZZ+3orhqeaGmsTGOZZ+3orhtBZwd918NPJbsdkAdJZQAAAAAAABSzS81r0uabfr1F01LNLzWvS5pt+vUd7zd75+ir7MVtstJAN8KgAAAAAAAAADpRkb6IYHzbbdlK9h4+RvohgfNtt2Ur2HlPCfb1+M81+NQAwJAAAAAAAAYFn41QZU8hj1pXPx0Dz8aoMqeQx60rn43Vmz3dbcf4wrW+uABslgAAAAAAAAFktCvdvKjktt151bVktCvdvKjktt153VstdxYR4U9VLJZbcLXAPOq4AAImKbn1uD+aWiYpufW4P5pp1widSWAhIAAACi+lHroxnibT3eRqdtjSj10YzxNp7vI1O9NZO7owXy6OmFGvakAfZcQAAAAAAAB09o/JScGHscwnT2j8lJwYexqbOjqwX6/wWLDvfYDUqwAAIlt59ecKTqpaJbefXnCk6qY1SiUsBCQAAAAAAAAAAAES788seNn7OZLRLvzyx42fs5ktM6oRHeAISAAOa+WfphjvOd12szpQ5r5Z+mGO853XazNpZsPb4T4U85YLfVDxwG4VYAAAAAAAAZ5mI1v5Lcvl6sWBs8zEa38luXy9WL52ON3YRwV9MuVO1DoIA8urwAAAAAAAAACtumpuJkvyu56kiqK12mpuJkvyu56kiqL0FkHuKy8auqVO125AHcWMAAAAAAAAXn0W9S+D8fd9vOowvPot6l8H4+77edr7OTuijzI6amaw2m2QGjVoAAAAAAAAABzCr/L1OHH2vh91/l6nDj7Xw9ZRqfPAEgAAAAAAADaWjFrtye4N57rVXuUR0YtduT3BvPdaq9zR2cre1n5cdVa1YbIA16zAACJhO5lrxUvsS0TCdzLXipfYnuR3pYCEgACq+mt5/klxN71qS1Cq+mt5/klxN71qTt+Qm/rD6uipjtdiVZwHoRTAAAAAAAAAAX90fNTeS/JZ+1nbDa80fNTeS/JZ+1nbDeX8dbywjzK+qV6nZgAfMcgAAAAAAAHm5TejeK8hr9nM5oul2U3o3ivIa/ZzOaLb+a/2WE+NPKpXt+4AbUVwAAAAAAABufRJ1uSc23P9rTDc+iTrck5tuf7Xwsp9zYTwVcnKjahdkB5pXgAAAAAAAAAFQtM705wPmn/ADTq+LB6Z3pzgfNP+adXx6OyQ3Hg/D95UrTbkAdlcAAAAAAAAB0SzRarMkeZbPspXO10SzRarMkeZbPspWss5vudhxTyZ7DXLLgGmVkAARIbqzcnh1opaJDdWbk8OtFMd6JSwEJAAGL509WOV/MOIe7zsoYvnT1Y5X8w4h7vOt4B73ZcVPOETqc5wHqhQAAAAAAAAAAb90NNYmMcyz9vRXDU80NNYmMcyz9vRXDaCzg77r4aeS3Y7IA6SygAAAAAAAClml5rXpc02/XqLpqWaXmtelzTb9eo73m73z9FX2YrbZaSAb4VAAAAAAAAAAHSjI30QwPm227KV7Dx8jfRDA+bbbspXsPKeE+3r8Z5r8agBgSAAAAAAAAwLPxqgyp5DHrSufjoHn41QZU8hj1pXPxurNnu624/xhWt9cADZLAAAAAAAAALJaFe7eVHJbbrzq2rJaFe7eVHJbbrzurZa7iwjwp6qWSy24WuAedVwAARMU3PrcH80tExTc+twfzTTrhE6ksBCQAAAFF9KPXRjPE2nu8jU7bGlHroxnibT3eRqd6ayd3Rgvl0dMKNe1IA+y4gAAAAAAADp7R+Sk4MPY5hOntH5KTgw9jU2dHVgv1/gsWHe+wGpVgAARLbz684UnVS0S28+vOFJ1UxqlEpYCEgAAAAAAAAAAAIl355Y8bP2cyWiXfnljxs/ZzJaZ1QiO8AQkAAc18s/TDHec7rtZnShzXyz9MMd5zuu1mbSzYe3wnwp5ywW+qHjgNwqwAAAAAAAAzzMRrfyW5fL1YsDZ5mI1v5Lcvl6sXzscbuwjgr6ZcqdqHQQB5dXgAAAAAAAAAFbdNTcTJfldz1JFUVrtNTcTJfldz1JFUXoLIPcVl41dUqdrtyAO4sYAAAAAAAAvPot6l8H4+77edRhefRb1L4Px93287X2cndFHmR01M1htNsgNGrQAAAAAAAAADmFX+XqcOPtfD7r/L1OHH2vh6yjU+eAJAAAAAAAAG0tGLXbk9wbz3Wqvcojoxa7cnuDee61V7mjs5W9rPy46q1qw2QBr1mAAETCdzLXipfYlomE7mWvFS+xPcjvSwEJAAFV9Nbz/JLib3rUlqFV9Nbz/JLib3rUnb8hN/WH1dFTHa7EqzgPQimAAAAAAAAAAv7o+am8l+Sz9rO2G15o+am8l+Sz9rO2G8v463lhHmV9Ur1OzAA+Y5AAAAAAAAPNym9G8V5DX7OZzRdLspvRvFeQ1+zmc0W381/ssJ8aeVSvb9wA2orgAAAAAAADc+iTrck5tuf7WmG59EnW5Jzbc/2vhZT7mwngq5OVG1C7IDzSvAAAAAAAAAAKhaZ3pzgfNP+adXxYPTO9OcD5p/zTq+PR2SG48H4fvKlabcgDsrgAAAAAAAAOiWaLVZkjzLZ9lK52uiWaLVZkjzLZ9lK1lnN9zsOKeTPYa5ZcA0ysgACJDdWbk8OtFLRIbqzcnh1opjvRKWAhIAAxfOnqxyv5hxD3edlDF86erHK/mHEPd51vAPe7Lip5widTnOA9UKAAAAAAAAAADfuhprExjmWft6K4anmhprExjmWft6K4bQWcHfdfDTyW7HZAHSWUAAAAAAAAUs0vNa9Lmm369RdNSzS81r0uabfr1He83e+foq+zFbbLSQDfCoAAAAAAAAAA6UZG+iGB8223ZSvYePkb6IYHzbbdlK9h5Twn29fjPNfjUAMCQAAAAAAAGBZ+NUGVPIY9aVz8dA8/GqDKnkMetK5+N1Zs93W3H+MK1vrgAbJYAAAAAAAABZLQr3byo5LbdedW1ZLQr3byo5Lbded1bLXcWEeFPVSyWW3C1wDzquAACJim59bg/mlomKbn1uD+aadcInUlgISAAAAovpR66MZ4m093kanbY0o9dGM8Tae7yNTvTWTu6MF8ujphRr2pAH2XEAAAAAAAAdPaPyUnBh7HMJ09o/JScGHsamzo6sF+v8ABYsO99gNSrAAAiW3n15wpOqlolt59ecKTqpjVKJSwEJAAAAAAAAAAAARLvzyx42fs5ktEu/PLHjZ+zmS0zqhEd4AhIAA5r5Z+mGO853XazOlDmvln6YY7znddrM2lmw9vhPhTzlgt9UPHAbhVgAAAAAAABnmYjW/kty+XqxYGzzMRrfyW5fL1YvnY43dhHBX0y5U7UOggDy6vAAAAAAAAAAK26am4mS/K7nqSKorXaam4mS/K7nqSKovQWQe4rLxq6pU7XbkAdxYwAAAAAAABefRb1L4Px93286jC8+i3qXwfj7vt52vs5O6KPMjpqZrDabZAaNWgAAAAAAAAAHMKv8AL1OHH2vh91/l6nDj7Xw9ZRqfPAEgAAAAAAADaWjFrtye4N57rVXuUR0YtduT3BvPdaq9zR2cre1n5cdVa1YbIA16zAACJhO5lrxUvsS0TCdzLXipfYnuR3pYCEgACq+mt5/klxN71qS1Cq+mt5/klxN71qTt+Qm/rD6uipjtdiVZwHoRTAAAAAAAAAAX90fNTeS/JZ+1nbDa80fNTeS/JZ+1nbDeX8dbywjzK+qV6nZgAfMcgAAAAAAAHm5TejeK8hr9nM5ouluU3o3ivIa/ZzOaTb+a/wBlhPjTyqV7fuAG1FcAAAAAAAAbn0SdbknNtz/a0w3Pok63JObbn+18LKfc2E8FXJyo2oXZAeaV4AAAAAAAAABULTO9OcD5p/zTq+LB6Z3pzgfNP+adXx6OyQ3Hg/D95UrTbkAdlcAAAAAAAAB0SzRarMkeZbPspXO10SzRarMkeZbPspWss5vudhxTyZ7DXLLgGmVkAARIbqzcnh1opaJDdWbk8OtFMd6JSwEJAAGL509WOV/MOIe7zsoYvnT1Y5X8w4h7vOt4B73ZcVPOETqc5wHqhQAAAAAAAAAAb90NNYmMcyz9vRXDU80NNYmMcyz9vRXDaCzg77r4aeS3Y7IA6SygAAAAAAAClml5rXpc02/XqLpqWaXmtelzTb9eo73m73z9FX2YrbZaSAb4VAAAAAAAAAAHSjI30QwPm227KV7Dx8jfRDA+bbbspXsPKeE+3r8Z5r8agBgSAAAAAAAAwLPxqgyp5DHrSufjoHn41QZU8hj1pXPxurNnu624/wAYVrfXAA2SwAAAAAAAACyWhXu3lRyW2686tqyWhXu3lRyW2687q2Wu4sI8KeqlkstuFrgHnVcAAETFNz63B/NLRMU3PrcH80064ROpLAQkAAABRfSj10YzxNp7vI1O2xpR66MZ4m093kanemsnd0YL5dHTCjXtSAPsuIAAAAAAAA6e0fkpODD2OYTp7R+Sk4MPY1NnR1YL9f4LFh3vsBqVYAAES28+vOFJ1UtEtvPrzhSdVMapRKWAhIAAAAAAAAAAACJd+eWPGz9nMlol355Y8bP2cyWmdUIjvAEJAAHNfLP0wx3nO67WZ0oc18s/TDHec7rtZm0s2Ht8J8KecsFvqh44DcKsAAAAAAAAM8zEa38luXy9WLA2eZiNb+S3L5erF87HG7sI4K+mXKnah0EAeXV4AAAAAAAAABW3TU3EyX5Xc9SRVFa7TU3EyX5Xc9SRVF6CyD3FZeNXVKna7cgDuLGAAAAAAAALz6LepfB+Pu+3nUYXn0W9S+D8fd9vO19nJ3RR5kdNTNYbTbIDRq0AAAAAAAAAA5hV/l6nDj7Xw+6/y9Thx9r4eso1PngCQAAAAAAABtLRi125PcG891qr3KI6MWu3J7g3nutVe5o7OVvaz8uOqtasNkAa9ZgABEwncy14qX2JaJhO5lrxUvsT3I70sBCQABVfTW8/yS4m961JahVfTW8/yS4m961J2/ITf1h9XRUx2uxKs4D0IpgAAAAAAAAAL+6PmpvJfks/azthteaPmpvJfks/azthvL+Ot5YR5lfVK9TswAPmOQAAAAAAADzcpvRvFeQ1+zmc0XS3Kb0bxXkNfs5nNJt/Nf7LCfGnlUr2/cANqK4AAAAAAAA3Pok63JObbn+1phufRJ1uSc23P9r4WU+5sJ4KuTlRtQuyA80rwAAAAAAAAACoWmd6c4HzT/mnV8WD0zvTnA+af806vj0dkhuPB+H7ypWm3IA7K4AAAAAAAADolmi1WZI8y2fZSudrolmi1WZI8y2fZStZZzfc7Dinkz2GuWXANMrIAAiQ3Vm5PDrRS0SG6s3J4daKY70SlgISAAMXzp6scr+YcQ93nZQxfOnqxyv5hxD3edbwD3uy4qecInU5zgPVCgAAAAAAAAAA37oaaxMY5ln7eiuGp5oaaxMY5ln7eiuG0FnB33Xw08lux2QB0llAAAAAAAAFLNLzWvS5pt+vUXTUs0vNa9Lmm369R3vN3vn6KvsxW2y0kA3wqAAAAAAAAAAOlGRvohgfNtt2Ur2Hj5G+iGB8223ZSvYeU8J9vX4zzX41ADAkAAAAAAABgWfjVBlTyGPWlc/HQPPxqgyp5DHrSufjdWbPd1tx/jCtb64AGyWAAAAAAAAAWS0K928qOS23XnVtWS0K928qOS23XndWy13FhHhT1UslltwtcA86rgAAiYpufW4P5paJim59bg/mmnXCJ1JYCEgAAAKL6UeujGeJtPd5Gp22NKPXRjPE2nu8jU701k7ujBfLo6YUa9qQB9lxAAAAAAAAHT2j8lJwYexzCdPaPyUnBh7Gps6OrBfr/BYsO99gNSrAAAiW3n15wpOqlolt59ecKTqpjVKJSwEJAAAAAAAAGuc9+U2XGSWSFzjmSdxhtnSto0PHXFeSatXjGevJT8CnTjCEkvxTxj4c0Zv5bHgfH4UNjMRzr5I4ll1kLf5MYRXtqN1dVLeaSe5mmlpwhTryVI7MZZZo/wApY7Hxfz2Exr7SULLTHccustsAzeYBjFbB5sStrrErzEKFGlUrU6FCMksKdKFaWenCaaepDZjNJNsSwjsQ2YwjD9c1+UmM4xRx/AcoryF7iOTOL1cLqXkKMtKN1ThJJUpVZpZP4YTxkqQhN4MIQ2YR2IQ2diH9yyyTygucqsCy7ySjh9XEsHpXNlWs7+vPQo3VtX8GM0PGySVJpJpZqcs0P4JoR+OHxfzS832Sd/kxZYnd41c0K2LY9iVXFb79njNGjSqTwlllpU4zbEYyySSSS+FGEIzbEY7ENnYhPZcjve/d+eWPGz9nMloOIUqde4sqVWWE0s1WbZh/+kz72qw/e0v2xJuui9HbfKWIm1WH72l+2JtVh+9pftijsT2pYibVYfvaX7Ym1WH72l+2J2Halua+WfphjvOd12szo7tVh+9pfti5xZZSwlyvxyWWGxCGJXMIetmbSzY3enwm74U85YLfVDxwG4FcAAAAAAAAZ5mI1v5Lcvl6sWBs6zGU5KudzJenUl8KWa+lhGH+/wDDF87G+7rfgq6ZcqdqHQYRNqsP3tL9sTarD97S/bF5e7F3tSxE2qw/e0v2xNqsP3tL9sTsO1LETarD97S/bE2qw/e0v2xOw7UsRNqsP3tL9sTarD97S/bE7DtSxE2qw/e0v2xNqsP3tL9sTsO1LETarD97S/bE2qw/e0v2xOw7VeNNTcTJfldz1JFUVqNM20trbBcmI0KUJIzXVzCOxwJFV3oHIPcVl41dUqlrtADuLGAAAAAAAALz6LepfB+Pu+3nUYXf0YLCzr5m8Iq1aEJpo1rrZjGMf/fna/zkXf4ii/5kdNTNY7TcIibVYfvaX7Ym1WH72l+2LRvYs9qWIm1WH72l+2JtVh+9pftidh2pYibVYfvaX7Ym1WH72l+2J2HaliJtVh+9pftibVYfvaX7YnYdqWIm1WH72l+2JtVh+9pftidh2pYibVYfvaX7Ym1WH72l+2J2Ha5m1/l6nDj7Xw+6/wAtU4Ufa+HrGNSgAJAAAAAAAAG0tGLXbk9wbz3Wqvcodo0UqdfPTk/SqyQmljLd7MI8lqrzbVYfvaX7YtH5yrv8tZ3/AC46q1mxv0UsRNqsP3tL9sTarD97S/bFr3sZu1LETarD97S/bE2qw/e0v2xOw7UtEwncy14qX2G1WH72l+2KNhmG2VTD7epPbyxmmpyxjHZj8fxOXZcjtveoIm1WH72l+2JtVh+9pfti49ie1LETarD97S/bE2qw/e0v2xOw7UtVfTW8/wAkuJvetSWd2qw/e0v2xVd0z7W3tr/JSFCnCTwqN5s7H9f4qTt+Qt3+esfq6KmO1v0JVsAeg1QAAAAAAAAABf3R81N5L8ln7WdsNrPMBh1lWzPZM1KlvLNNNbT7MdmP/uztg7VYfvaX7YvMGOrv8lhHHX1SvU36MJYibVYfvaX7Ym1WH72l+2L5nYntSxE2qw/e0v2xNqsP3tL9sTsO1LETarD97S/bE2qw/e0v2xOw7UsRNqsP3tL9sTarD97S/bE7DtSxE2qw/e0v2xNqsP3tL9sTsO1Hym9G8V5DX7OZzSdI8pcLsJcnMVjC2lhGFlXjD44/+3FzcbezYXeiwm7408qle37gBtRgAAAAAAAAG59EnW5Jzbc/2tMNyaJ9ClcZ2ZKdaSE0u11xHYj/APq+FlPufCeCrk5UbULuCJtVh+9pftibVYfvaX7YvNXYu9qWIm1WH72l+2JtVh+9pftidh2pYibVYfvaX7Ym1WH72l+2J2HaliJtVh+9pftibVYfvaX7YnYdqWIm1WH72l+2JtVh+9pftidh2pYibVYfvaX7Ym1WH72l+2J2HaqbpnenOB80/wCadXxv7THtqFtlvgktCnCSEcK2Ywhx07QL0dkhuTB+H7yp2m1IA7I4AAAAAAAADolmi1WZI8y2fZSudroTmlw2xqZr8k6k9vLGabBrSMY7Mfjj4qVrPObd/wAOwv8A/KeTNYa5ZuIm1WH72l+2JtVh+9pfti0z2LPaliJtVh+9pftibVYfvaX7YnYdqWiQ3Vm5PDrRNqsP3tL9sUaGG2W2Uaf7PL4PiITbGzH+fhRcou7Sb3qCJtVh+9pftibVYfvaX7YuPYdqWIm1WH72l+2JtVh+9pftidh2pbF86erHK/mHEPd53u7VYfvaX7YsZzoYbY082mVs8lvLCaXAr+MI7Mfij+zzreAXf8uy4qecIm+5zwAep1EAAAAAAAAABv3Q01iYxzLP29FcNTjQ7t6NznCxeSvThPCGDTxhCP8Av4+it5tVh+9pfti0HnAu/wA3Vw08lqxv0UsRNqsP3tL9sTarD97S/bF0nsZe1LETarD97S/bE2qw/e0v2xOw7UsRNqsP3tL9sTarD97S/bE7DtSxE2qw/e0v2xNqsP3tL9sTsO1LETarD97S/bE2qw/e0v2xOw7UtSzS81r0uabfr1FyNqsP3tL9sVM9LahSt86lKnRkhLLtVbx2IcOo73m7u/zP0VfZitr9FpYBvdVAAAAAAAAAAdKMjfRDA+bbbspXsMdyPwywmyRwSaNtLGMcOtox+OP/ALUr19qsP3tL9sXlTCbvT1+M81+L7ksRNqsP3tL9sTarD97S/bFg7DtSxE2qw/e0v2xNqsP3tL9sTsO1LETarD97S/bE2qw/e0v2xOw7UsRNqsP3tL9sTarD97S/bE7DtSxE2qw/e0v2xNqsP3tL9sTsO1hufjVBlTyGPWlc/F+s+mHWVLNHlRUp28ss0tjGMI7Mfi/ilUFbqzZ3f462u/8AP8YVrfXAA2QwgAAAAAAACyWhXu3lRyW2686tqxuhla0LnGsp4V6cJ4S2ttsbPDndWy13FhHhT1UudltwtmIm1WH72l+2JtVh+9pfti87di52pYibVYfvaX7Ym1WH72l+2J2HalomKbn1uD+ZtVh+9pftijYjhtjTsqs8lvLCaEPijsx/3cqbr4JvueoIm1WH72l+2JtVh+9pfti49h2pYibVYfvaX7Ym1WH72l+2J2HaliJtVh+9pftibVYfvaX7YnYdqkWlHroxnibT3eRqdtXSeo06GeXGKVKSEssKNpsQhxEjVT0zk9ujBfLo6YUq9qQB9lxAAAAAAAAHT2j8lJwYexzCdMqWFYf4qT/tpf8ATD+sf9mp86F12C3/APv+DPYd6cIm1WH72l+2JtVh+9pfti1L2LHaliJtVh+9pftibVYfvaX7YnYdqWiW3n15wpOqbVYfvaX7Yviwo0qF1d0qMkJZYTSbEIcFMXXTcdqcA4pAAAAAAAAAAAARLvzyx42fs5ktEu/PLHjZ+zmS0zqhEd4AhIAA5r5Z+mGO853XazOlDmvln6YY7znddrM2lmw9vhPhTzlgt9UPHAbhVgAAAAAAABnmYjW/kty+XqxYGzzMRrfyW5fL1YvnY43dhHBX0y5U7UOggDy6vAAAAAAAAAAK26am4mS/K7nqSKorXaam4mS/K7nqSKovQWQe4rLxq6pU7XbkAdxYwAAAAAAABefRb1L4Px93286jC8+i3qXwfj7vt52vs5O6KPMjpqZrDabZAaNWgAAAAAAAAAHMKv8AL1OHH2vh91/l6nDj7Xw9ZRqfPAEgAAAAAAADaWjFrtye4N57rVXuUR0YtduT3BvPdaq9zR2cre1n5cdVa1YbIA16zAACJhO5lrxUvsS0TCdzLXipfYnuR3pYCEgACq+mt5/klxN71qS1Cq+mt5/klxN71qTt+Qm/rD6uipjtdiVZwHoRTAAAAAAAAAAX90fNTeS/JZ+1nbDa80fNTeS/JZ+1nbDeX8dbywjzK+qV6nZgAfMcgAAAAAAAHmZTejeK8hr9nM5pOluU3o3i3Ia/ZzOaTb+a/wBlhPjTyqV7fuAG1FcAAAAAAAAbn0SdbknNtz/a0w3Pok63JObbn+18LKfc2E8FXJyo2oXZAeaV4AAAAAAAAABULTO9OcD5p/zTq+LB6Z3pzgfNP+adXx6OyQ3Hg/D95UrTbkAdlcAAAAAAAAB0SzRarMkeZbPspXO10SzRarMkeZbPspWss5vudhxTyZ7DXLLgGmVkAARIbqzcnh1opaJDdWbk8OtFMd6JSwEJAAGL509WOV/MOIe7zsoYvnT1Y5X8w4h7vOt4B73ZcVPOETqc5wHqhQAAAAAAAAAAb90NNYmMcyz9vRXDU80NNYmMcyz9vRXDaCzg77r4aeS3Y7IA6SygAAAAAAAClml5rXpc02/XqLpqWaXmtelzTb9eo73m73z9FX2YrbZaSAb4VAAAAAAAAAAHSjI30QwPm227KV7Dx8jfRDA+bbbspXsPKeE+3r8Z5r8agBgSAAAAAAAAwLPxqgyp5DHrSufjoHn41QZU8hj1pXPxurNnu624/wAYVrfXAA2SwAAAAAAAACyWhXu3lRyW2686tqyWhXu3lRyW2687q2Wu4sI8KeqlkstuFrgHnVcAAETFNz63B/NLRMU3PrcH80064ROpLAQkAAABRfSj10YzxNp7vI1O2xpR66MZ4m093kanemsnd0YL5dHTCjXtSAPsuIAAAAAAAA6e0fkpODD2OYTp7R+Sk4MPY1NnR1YL9f4LFh3vsBqVYAAES28+vOFJ1UtEtvPrzhSdVMapRKWAhIAAAAAAAAAAACJd+eWPGz9nMlol355Y8bP2cyWmdUIjvAEJAAHNfLP0wx3nO67WZ0oc18s/TDHec7rtZm0s2Ht8J8KecsFvqh44DcKsAAAAAAAAM8zEa38luXy9WLA2eZiNb+S3L5erF87HG7sI4K+mXKnah0EAeXV4AAAAAAAAABW3TU3EyX5Xc9SRVFa7TU3EyX5Xc9SRVF6CyD3FZeNXVKna7cgDuLGAAAAAAAALz6LepfB+Pu+3nUYXn0W9S+D8fd9vO19nJ3RR5kdNTNYbTbIDRq0AAAAAAAAAA5hV/l6nDj7Xw+6/y9Thx9r4eso1PngCQAAAAAAABtLRi125PcG891qr3KI6MWu3J7g3nutVe5o7OVvaz8uOqtasNkAa9ZgABEwncy14qX2JaJhO5lrxUvsT3I70sBCQABVfTW8/yS4m961JahVfTW8/yS4m961J2/ITf1h9XRUx2uxKs4D0IpgAAAAAAAAAL+6PmpvJfks/azthteaPmpvJfks/azthvL+Ot5YR5lfVK9TswAPmOQAAAAAAADzMpvRvFeQ1+zmc0nS3Kb0bxXkNfs5nNJt/Nf7LCfGnlUr2/cANqK4AAAAAAAA3Pok63JObbn+1phufRJ1uSc23P9r4WU+5sJ4KuTlRtQuyA80rwAAAAAAAAACoWmd6c4HzT/mnV8WD0zvTnA+af806vj0dkhuPB+H7ypWm3IA7K4AAAAAAAADolmi1WZI8y2fZSudrolmi1WZI8y2fZStZZzfc7Dinkz2GuWXANMrIAAiQ3Vm5PDrRS0SG6s3J4daKY70SlgISAAMXzp6scr+YcQ93nZQxfOnqxyv5hxD3edbwD3uy4qecInU5zgPVCgAAAAAAAAAA37oaaxMY5ln7eiuGp5oaaxMY5ln7eiuG0FnB33Xw08lux2QB0llAAAAAAAAFLNLzWvS5pt+vUXTUs0vNa9Lmm369R3vN3vn6KvsxW2y0kA3wqAAAAAAAAAAOlGRvohgfNtt2Ur2Hj5G+iGB8223ZSvYeU8J9vX4zzX41ADAkAAAAAAABgWfjVBlTyGPWlc/HQPPxqgyp5DHrSufjdWbPd1tx/jCtb64AGyWAAAAAAAAAWS0K928qOS23XnVtWS0K928qOS23XndWy13FhHhT1UslltwtcA86rgAAiYpufW4P5paJim59bg/mmnXCJ1JYCEgAAAKL6UeujGeJtPd5Gp22NKPXRjPE2nu8jU701k7ujBfLo6YUa9qQB9lxAAAAAAAAHT2j8lJwYexzCdPaPyUnBh7Gps6OrBfr/BYsO99gNSrAAAiW3n15wpOqlolt59ecKTqpjVKJSwEJAAAAAAAAAAAARLvzyx42fs5ktEu/PLHjZ+zmS0zqhEd4AhIAA5r5Z+mGO853XazOlDmvln6YY7znddrM2lmw9vhPhTzlgt9UPHAbhVgAAAAAAABnmYjW/kty+XqxYGzzMRrfyW5fL1YvnY43dhHBX0y5U7UOggDy6vAAAAAAAAAAK26am4mS/K7nqSKorXaam4mS/K7nqSKovQWQe4rLxq6pU7XbkAdxYwAAAAAAABefRb1L4Px93286jC8+i3qXwfj7vt52vs5O6KPMjpqZrDabZAaNWgAAAAAAAAAHMKv8vU4cfa+H3X+XqcOPtfD1lGp88ASAAAAAAAANpaMWu3J7g3nutVe5RHRi125PcG891qr3NHZyt7Wflx1VrVhsgDXrMAAImE7mWvFS+xLRMJ3MteKl9ie5HelgISAAKr6a3n+SXE3vWpLUKr6a3n+SXE3vWpO35Cb+sPq6KmO12JVnAehFMAAAAAAAAABf3R81N5L8ln7WdsNrzR81N5L8ln7WdsN5fx1vLCPMr6pXqdmAB8xyAAAAAAAAeZlN6N4ryGv2czmk6W5TejeK8hr9nM5pNv5r/ZYT408qle37gBtRXAAAAAAAAG59EnW5Jzbc/wBrTDc+iTrck5tuf7Xwsp9zYTwVcnKjahdkB5pXgAAAAAAAAAFQtM705wPmn/NOr4sHpnenOB80/wCadXx6OyQ3Hg/D95UrTbkAdlcAAAAAAAAB0SzRarMkeZbPspXO10SzRarMkeZbPspWss5vudhxTyZ7DXLLgGmVkAARIbqzcnh1opaJDdWbk8OtFMd6JSwEJAAGL509WOV/MOIe7zsoYvnT1Y5X8w4h7vOt4B73ZcVPOETqc5wHqhQAAAAAAAAAAb90NNYmMcyz9vRXDU80NNYmMcyz9vRXDaCzg77r4aeS3Y7IA6SygAAAAAAAClml5rXpc02/XqLpqWaXmtelzTb9eo73m73z9FX2YrbZaSAb4VAAAAAAAAAAHSjI30QwPm227KV7Dx8jfRDA+bbbspXsPKeE+3r8Z5r8agBgSAAAAAAAAwLPxqgyp5DHrSufjoHn41QZU8hj1pXPxurNnu624/xhWt9cADZLAAAAAAAAALJaFe7eVHJbbrzq2rJaFe7eVHJbbrzurZa7iwjwp6qWSy24WuAedVwAARMU3PrcH80tExTc+twfzTTrhE6ksBCQAAAFF9KPXRjPE2nu8jU7bGlHroxnibT3eRqd6ayd3Rgvl0dMKNe1IA+y4gAAAAAAADp7R+Sk4MPY5hOntH5KTgw9jU2dHVgv1/gsWHe+wGpVgAARLbz684UnVS0S28+vOFJ1UxqlEpYCEgAAAAAAAAAAAIl355Y8bP2cyWiXfnljxs/ZzJaZ1QiO8AQkAAc18s/TDHec7rtZnShzXyz9MMd5zuu1mbSzYe3wnwp5ywW+qHjgNwqwAAAAAAAAzzMRrfyW5fL1YsDZ5mI1v5Lcvl6sXzscbuwjgr6ZcqdqHQQB5dXgAAAAAAAAAFbdNTcTJfldz1JFUVrtNTcTJfldz1JFUXoLIPcVl41dUqdrtyAO4sYAAAAAAAAvPot6l8H4+77edRhefRb1L4Px93287X2cndFHmR01M1htNsgNGrQAAAAAAAAADmFX+XqcOPtfD7r/AC9Thx9r4eso1PngCQAAAAAAABtLRi125PcG891qr3KI6MWu3J7g3nutVe5o7OVvaz8uOqtasNkAa9ZgABEwncy14qX2JaJhO5lrxUvsT3I70sBCQABVfTW8/wAkuJvetSWoVX01vP8AJLib3rUnb8hN/WH1dFTHa7EqzgPQimAAAAAAAAAAv7o+am8l+Sz9rO2G15o+am8l+Sz9rO2G8v463lhHmV9Ur1OzAA+Y5AAAAAAAAPMym9G8V5DX7OZzSdLspvRvFeQ1+zmc0W381/ssJ8aeVSvb9wA2orgAAAAAAADc+iTrck5tuf7WmG59EnW5Jzbc/wBr4WU+5sJ4KuTlRtQuyA80rwAAAAAAAAACoWmd6c4HzT/mnV8WD0zvTnA+af8ANOr49HZIbjwfh+8qVptyAOyuAAAAAAAAA6JZotVmSPMtn2Urna6JZotVmSPMtn2UrWWc33Ow4p5M9hrllwDTKyAAIkN1ZuTw60UtEhurNyeHWimO9EpYCEgADF86erHK/mHEPd52UMXzp6scr+YcQ93nW8A97suKnnCJ1Oc4D1QoAAAAAAAAAAN+6GmsTGOZZ+3orhqeaGmsTGOZZ+3orhtBZwd918NPJbsdkAdJZQAAAAAAABSzS81r0uabfr1F01LNLzWvS5pt+vUd7zd75+ir7MVtstJAN8KgAAAAAAAAADpRkb6IYHzbbdlK9h4+RvohgfNtt2Ur2HlPCfb1+M81+NQAwJAAAAAAAAYFn41QZU8hj1pXPx0Dz8aoMqeQx60rn43Vmz3dbcf4wrW+uABslgAAAAAAAAFktCvdvKjktt151bVktCvdvKjktt153VstdxYR4U9VLJZbcLXAPOq4AAImKbn1uD+aWiYpufW4P5pp1widSWAhIAAACi+lHroxnibT3eRqdtjSj10YzxNp7vI1O9NZO7owXy6OmFGvakAfZcQAAAAAAAB09o/JScGHscwnT2j8lJwYexqbOjqwX6/wWLDvfYDUqwAAIlt59ecKTqpaJbefXnCk6qY1SiUsBCQAAAAAAAAAAAES788seNn7OZLRLvzyx42fs5ktM6oRHeAISAAOa+WfphjvOd12szpQ5r5Z+mGO853XazNpZsPb4T4U85YLfVDxwG4VYAAAAAAAAZ5mI1v5Lcvl6sWBs8zEa38luXy9WL52ON3YRwV9MuVO1DoIA8urwAAAAAAAAACtumpuJkvyu56kiqK12mpuJkvyu56kiqL0FkHuKy8auqVO125AHcWMAAAAAAAAXn0W9S+D8fd9vOowvPot6l8H4+77edr7OTuijzI6amaw2m2QGjVoAAAAAAAAABzCr/L1OHH2vh91/l6nDj7Xw9ZRqfPAEgAAAAAAADaWjFrtye4N57rVXuUR0YtduT3BvPdaq9zR2cre1n5cdVa1YbIA16zAACJhO5lrxUvsS0TCdzLXipfYnuR3pYCEgACq+mt5/klxN71qS1Cq+mt5/klxN71qTt+Qm/rD6uipjtdiVZwHoRTAAAAAAAAAAX90fNTeS/JZ+1nbDa80fNTeS/JZ+1nbDeX8dbywjzK+qV6nZgAfMcgAAAAAAAHmZTejeK8hr9nM5pOluU3o3ivIa/ZzOaTb+a/2WE+NPKpXt+4AbUVwAAAAAAABufRJ1uSc23P9rTDc+iTrck5tuf7Xwsp9zYTwVcnKjahdkB5pXgAAAAAAAAAFQtM705wPmn/NOr4sHpnenOB80/5p1fHo7JDceD8P3lStNuQB2VwAAAAAAAAHRLNFqsyR5ls+ylc7XRLNFqsyR5ls+ylayzm+52HFPJnsNcsuAaZWQABEhurNyeHWilokN1ZuTw60Ux3olLAQkAAYvnT1Y5X8w4h7vOyhi+dPVjlfzDiHu863gHvdlxU84ROpznAeqFAAAAAAAAAABv3Q01iYxzLP29FcNTzQ01iYxzLP29FcNoLODvuvhp5LdjsgDpLKAAAAAAAAKWaXmtelzTb9eoumpZpea16XNNv16jvebvfP0VfZittlpIBvhUAAAAAAAAAAdKMjfRDA+bbbspXsPHyN9EMD5ttuylew8p4T7evxnmvxqAGBIAAAAAAADAs/GqDKnkMetK5+OgefjVBlTyGPWlc/G6s2e7rbj/GFa31wANksAAAAAAAAAsloV7t5UcltuvOrasloV7t5UcltuvO6tlruLCPCnqpZLLbha4B51XAABExTc+twfzS0TFNz63B/NNOuETqSwEJAAAAUX0o9dGM8Tae7yNTtsaUeujGeJtPd5Gp3prJ3dGC+XR0wo17UgD7LiAAAAAAAAOntH5KTgw9jmE6e0fkpODD2NTZ0dWC/X+CxYd77AalWAABEtvPrzhSdVLRLbz684UnVTGqUSlgISAAAAAAAAAAAAiXfnljxs/ZzJaJd+eWPGz9nMlpnVCI7wBCQABzXyz9MMd5zuu1mdKHNfLP0wx3nO67WZtLNh7fCfCnnLBb6oeOA3CrAAAAAAAADPMxGt/Jbl8vViwNnmYjW/kty+XqxfOxxu7COCvplyp2odBAHl1eAAAAAAAAAAVt01NxMl+V3PUkVRWu01NxMl+V3PUkVRegsg9xWXjV1Sp2u3IA7ixgAAAAAAAC8+i3qXwfj7vt51GF59FvUvg/H3fbztfZyd0UeZHTUzWG02yA0atAAAAAAAAAAOYVf5epw4+18Puv8vU4cfa+HrKNT54AkAAAAAAAAbS0YtduT3BvPdaq9yiOjFrtye4N57rVXuaOzlb2s/LjqrWrDZAGvWYAARMJ3MteKl9iWiYTuZa8VL7E9yO9LAQkAAVX01vP8kuJvetSWoVX01vP8kuJvetSdvyE39YfV0VMdrsSrOA9CKYAAAAAAAAAC/uj5qbyX5LP2s7YbXmj5qbyX5LP2s7Yby/jreWEeZX1SvU7MAD5jkAAAAAAAA83Kb0bxXkNfs5nNF0tym9G8V5DX7OZzSbfzX+ywnxp5VK9v3ADaiuAAAAAAAANz6JOtyTm25/taYbn0SdbknNtz/a+FlPubCeCrk5UbULsgPNK8AAAAAAAAAAqFpnenOB80/wCadXxYPTO9OcD5p/zTq+PR2SG48H4fvKlabcgDsrgAAAAAAAAOiWaLVZkjzLZ9lK52uiWaLVZkjzLZ9lK1lnN9zsOKeTPYa5ZcA0ysgACJDdWbk8OtFLRIbqzcnh1opjvRKWAhIAAxfOnqxyv5hxD3edlDF86erHK/mHEPd51vAPe7Lip5widTnOA9UKAAAAAAAAAADfuhprExjmWft6K4anmhprExjmWft6K4bQWcHfdfDTyW7HZAHSWUAAAAAAAAUs0vNa9Lmm369RdNSzS81r0uabfr1He83e+foq+zFbbLSQDfCoAAAAAAAAAA6UZG+iGB8223ZSvYePkb6IYHzbbdlK9h5Twn29fjPNfjUAMCQAAAAAAAGBZ+NUGVPIY9aVz8dA8/GqDKnkMetK5+N1Zs93W3H+MK1vrgAbJYAAAAAAAABZLQr3byo5LbdedW1ZLQr3byo5Lbded1bLXcWEeFPVSyWW3C1wDzquAACJim59bg/mlomKbn1uD+aadcInUlgISAAAAovpR66MZ4m093kanbY0o9dGM8Tae7yNTvTWTu6MF8ujphRr2pAH2XEAAAAAAAAdPaPyUnBh7HMJ09o/JScGHsamzo6sF+v8Fiw732A1KsAACJbefXnCk6qWiW3n15wpOqmNUolLAQkAAAAAAAAAAABEu/PLHjZ+zmS0S788seNn7OZLTOqER3gCEgADmvln6YY7znddrM6UOa+WfphjvOd12szaWbD2+E+FPOWC31Q8cBuFWAAAAAAAAGeZiNb+S3L5erFgbPMxGt/Jbl8vVi+djjd2EcFfTLlTtQ6CAPLq8AAAAAAAAAArbpqbiZL8ruepIqitdpqbiZL8ruepIqi9BZB7isvGrqlTtduQB3FjAAAAAAAAF59FvUvg/H3fbzqMLz6LepfB+Pu+3na+zk7oo8yOmpmsNptkBo1aAAAAAAAAAAcwq/y9Thx9r4fdf5epw4+18PWUanzwBIAAAAAAAA2loxa7cnuDee61V7lEdGLXbk9wbz3Wqvc0dnK3tZ+XHVWtWGyANeswAAiYTuZa8VL7EtEwncy14qX2J7kd6WAhIAAqvpref5JcTe9aktQqvpref5JcTe9ak7fkJv6w+roqY7XYlWcB6EUwAAAAAAAAAF/dHzU3kvyWftZ2w2vNHzU3kvyWftZ2w3l/HW8sI8yvqlep2YAHzHIAAAAAAAB5uU3o3ivIa/ZzOaLpblN6N4ryGv2czmk2/mv9lhPjTyqV7fuAG1FcAAAAAAAAbn0SdbknNtz/a0w3Pok63JObbn+18LKfc2E8FXJyo2oXZAeaV4AAAAAAAAABULTO9OcD5p/wA06viwemd6c4HzT/mnV8ejskNx4Pw/eVK025AHZXAAAAAAAAAdEs0WqzJHmWz7KVztdEs0WqzJHmWz7KVrLOb7nYcU8mew1yy4BplZAAESG6s3J4daKWiQ3Vm5PDrRTHeiUsBCQABi+dPVjlfzDiHu87KGL509WOV/MOIe7zreAe92XFTzhE6nOcB6oUAAAAAAAAAAG/dDTWJjHMs/b0Vw1PNDTWJjHMs/b0Vw2gs4O+6+Gnkt2OyAOksoAAAAAAAApZpea16XNNv16i6alml5rXpc02/XqO95u98/RV9mK22WkgG+FQAAAAAAAAAB0oyN9EMD5ttuylew8fI30QwPm227KV7DynhPt6/Gea/GoAYEgAAAAAAAMCz8aoMqeQx60rn46B5+NUGVPIY9aVz8bqzZ7utuP8YVrfXAA2SwAAAAAAAACyWhXu3lRyW2686tqyWhXu3lRyW2687q2Wu4sI8KeqlkstuFrgHnVcAAETFNz63B/NLRMU3PrcH80064ROpLAQkAAABRfSj10YzxNp7vI1O2xpR66MZ4m093kanemsnd0YL5dHTCjXtSAPsuIAAAAAAAA6e0fkpODD2OYTp7R+Sk4MPY1NnR1YL9f4LFh3vsBqVYAAES28+vOFJ1UtEtvPrzhSdVMapRKWAhIAAAAAAAAAAMfypyys8l6thYQwy/xXE8VqT07LDrCWnGvW8CXwqk2zVnkpyyyw+OM088sPjhCGzGMIR/XJHK3DcssKnxPDqF1bTULipZ3Vrd04SV7W4px2J6VSEIxh4UI/1ljGWMIwjCMYRhEuHoXfnljxs/ZzJaJd+eWPGz9nMlpnVCI7wBCQABzXyz9MMd5zuu1mdKHNfLP0wx3nO67WZtLNh7fCfCnnLBb6oeOA3CrAAAAAAAADPMxGt/Jbl8vViwNnmYjW/kty+XqxfOxxu7COCvplyp2odBAHl1eAAAAAAAAAAVt01NxMl+V3PUkVRWu01NxMl+V3PUkVRegsg9xWXjV1Sp2u3IA7ixgAAAAAAAC8+i3qXwfj7vt51GF59FvUvg/H3fbztfZyd0UeZHTUzWG02yA0atAAAAAAAAAAOYVf5epw4+18Puv8vU4cfa+HrKNT54AkAAAAAAAAbS0YtduT3BvPdaq9yiOjFrtye4N57rVXuaOzlb2s/LjqrWrDZAGvWYAARMJ3MteKl9iWiYTuZa8VL7E9yO9LAQkAAVX01vP8kuJvetSWoVX01vP8kuJvetSdvyE39YfV0VMdrsSrOA9CKYAAAAAAAAAC/uj5qbyX5LP2s7YbXmj5qbyX5LP2s7Yby/jreWEeZX1SvU7MAD5jkAAAAAAAA83Kb0bxXkNfs5nNF0tym9G8V5DX7OZzSbfzX+ywnxp5VK9v3ADaiuAAAAAAAANz6JOtyTm25/taYbn0SdbknNtz/a+FlPubCeCrk5UbULsgPNK8AAAAAAAAAAqFpnenOB80/5p1fFg9M705wPmn/NOr49HZIbjwfh+8qVptyAOyuAAAAAAAAA6JZotVmSPMtn2Urna6JZotVmSPMtn2UrWWc33Ow4p5M9hrllwDTKyAAIkN1ZuTw60UtEhurNyeHWimO9EpYCEgADF86erHK/mHEPd52UMXzp6scr+YcQ93nW8A97suKnnCJ1Oc4D1QoAAAAAAAAAAN+6GmsTGOZZ+3orhqeaGmsTGOZZ+3orhtBZwd918NPJbsdkAdJZQAAAAAAABSzS81r0uabfr1F01LNLzWvS5pt+vUd7zd75+ir7MVtstJAN8KgAAAAAAAAADpRkb6IYHzbbdlK9h4+RvohgfNtt2Ur2HlPCfb1+M81+NQAwJAAAAAAAAYFn41QZU8hj1pXPx0Dz8aoMqeQx60rn43Vmz3dbcf4wrW+uABslgAAAAAAAAFktCvdvKjktt151bVktCvdvKjktt153VstdxYR4U9VLJZbcLXAPOq4AAImKbn1uD+aWiYpufW4P5pp1widSWAhIAAACi+lHroxnibT3eRqdtjSj10YzxNp7vI1O9NZO7owXy6OmFGvakAfZcQAAAAAAAB09o/JScGHscwnT2j8lJwYexqbOjqwX6/wWLDvfYDUqwAAIlt59ecKTqpaJbefXnCk6qY1SiUsBCQAAAAAAAAAGrsvb6zyVzt5JZZ5Q3VKywPazEMLq39xNCS3tbipNSnp+Mnj/AAyeHCnNLCMYwhGMNjZ+OEEvM5SjdTZX5VUJJoYdlDlDWvMOnjCMJa9vLSpU4VpYRhD+GeanNNCP/qhsRh8UYRjsYTf2IuYZnCysxfJq/wAmrPAcnJcav8YxCta0aE97C1lh4FrWqzTRnjLND/TTj8SH8Ls731PWf4mpfpMsxPJ7DcXxTB8XvJakbjA7ipdWkZZ9iEKk9CpRm8KH9YeBVn//ADsRemm8uYB8Ls731PWf4mpfpHwuzvfU9Z/ial+kz8L4+BcwD4XZ3vqes/xNS/SPhdne+p6z/E1L9Jn4Xx8C5gHwuzvfU9Z/ial+krVjWjJnfxfGL/Fto7Ol+23NW48X+30pvA8OeM2xs7MNnY2f57C6g+rirHuG4lqqqwKqKZquv7InV43uNVEVa1H/ACU87/zTZ9Npd48lPO/802fTaXeXgY5h2cnN1jGJyYLhOX2Tl7iFSaaSS0t8VoVK000IRjGEJJZozRjDYjsw2P6Rfa9fMffNj+NP9OPoaFQvJTzv/NNn02l3jyU87/zTZ9Npd5eB5mLZR4Lgd3hlhil54ivjN1+x2Uni55vG1vAmn8HZlhGEv8Mk0dmbYh8X8z18x782P40/0ehoUy8lPO/802fTaXePJTzv/NNn02l3l4A9fMe/Nj+NP9HoaVH/ACU87/zTZ9Npd48lPO/802fTaXeXeqVKdGnPWrVJZKcksZpppo7EJYQ/nGMf6QedUynybpYJLlNVyhwyTB55JakuITXdOFtGSaMISzQq7Pg7EYxhCEdn49k9fMffNj+NP9HoaFMvJTzv/NNn02l3jyU87/zTZ9Npd5dW6xfCrGtaW97idpb1cQqeKtJKtaWSa4n8GM3g04Rjszx8GEY7ENmOxCMUs9fMe/Nj+NP9HoaVH/JTzv8AzTZ9Npd572Qej5nfyJywwrKv4N2d7tZXhX8RtlSp+M+KMNjwvj2P5/7RXCGK2y3x1hFnVZWlrE01RMT/ANadU9k9yYsqY7WAfC7O99T1n+JqX6R8Ls731PWf4mpfpM/HVb4+DncwD4XZ3vqes/xNS/SPhdne+p6z/E1L9Jn4Xx8C5gHwuzvfU9Z/ial+kfC7O99T1n+JqX6TPwvj4FzAPhdne+p6z/E1L9I+F2d76nrP8TUv0mfhfHwLmAfC7O99T1n+JqX6R8Ls731PWf4mpfpM/C+PgXMA+F2d76nrP8TUv0j4XZ3vqes/xNS/SZ+F8fAuV2z1ZFZ388FjhdnDICzwna2rUq+Ft3Sr+M8OEIbGx4MuxsbH/lqjyU87/wA02fTaXeXgHYsX5WY1xXg8YLgtpFNEX3Ro0zrm+e2YmXCbOmqb5Uf8lPO/802fTaXePJTzv/NNn02l3l4Bd9fMe/Nj+NP9I9DSo/5Ked/5ps+m0u8eSnnf+abPptLvLwB6+Y9+bH8af6PQ0qP+Snnf+abPptLvHkp53/mmz6bS7y8AevmPfmx/Gn+j0NKj/kp53/mmz6bS7x5Ked/5ps+m0u8vAHr5j35sfxp/o9DSo/5Ked/5ps+m0u8eSnnf+abPptLvLwB6+Y9+bH8af6PQ0qP+Snnf+abPptLvN6ZrbDO9m1yLs8kI5srPEf2SerP+0bf0qPheHUmn2PB8CbY2PC2P5t2D52M8p8ZY4sYwfDK4qpib7rojti+O6I+MuVNnFM3wwD4XZ3vqes/xNS/SPhdne+p6z/E1L9Jn4+DfHwcrmAfC7O99T1n+JqX6R8Ls731PWf4mpfpM/C+PgXMA+F2d76nrP8TUv0j4XZ3vqes/xNS/SZ+F8fAuYB8Ls731PWf4mpfpHwuzvfU9Z/ial+kz8L4+BcwD4XZ3vqes/wATUv0j4XZ3vqes/wATUv0mfhfHwLmAfC7O99T1n+JqX6R8Ls731PWf4mpfpM/C+PgXKQz6K2d+eeafaizh4UYx2P26l3nz5Ked/wCabPptLvLwDt3r5j35sfxp/pj9DSo/5Ked/wCabPptLvHkp53/AJps+m0u8vAJ9fMe/Nj+NP8AR6GlR/yU87/zTZ9Npd48lPO/802fTaXeXgD18x782P40/wBHoaVH/JTzv/NNn02l3jyU87/zTZ9Npd5eAPXzHvzY/jT/AEehpUf8lPO/802fTaXePJTzv/NNn02l3l4A9fMe/Nj+NP8AR6GlR/yU87/zTZ9Npd48lPO/802fTaXeXgD18x782P40/wBHoaVSM2GYvO/m4y3w/LH4LWeIfsEK0P2bbSlS8PxlKen/AK/4tjY8PZ/lH+TfHwuzvfU9Z/ial+kz8fBxpjfC8c20W+GVaVURdfdEdl8z3XfGXOmiKYuhgHwuzvfU9Z/ial+kfC7O99T1n+JqX6TPx86+Pgm5gHwuzvfU9Z/ial+kfC7O99T1n+JqX6TPwvj4FzAPhdne+p6z/E1L9J42RmcjOflHkphOPYVmitqlnf2lO4oTTZSU5Yxkml2YRjCNHZg2w8zJnJ7Dcksn8OyZweWpLY4XbyWtvCpP4U0KckNiGzH+sdg0ou1FzE/hdne+p6z/ABNS/SPhdne+p6z/ABNS/SZ+F8fAuYB8Ls731PWf4mpfpHwuzvfU9Z/ial+kz8L4+BcwD4XZ3vqes/xNS/Saqz2Zu87+eG4wivDIWzwjauStJsbc0q/jPGRkj/8A6y7Gx4H/AJ/msoLmL8Y2+K8IpwrBZurpvum6/XF09k3xqlE06UXSo/5Ked/5ps+m0u8eSnnf+abPptLvLwDsfr5j35sfxp/pw9DSo/5Ked/5ps+m0u8eSnnf+abPptLvLi4dlxkXjGKV8DwjK7Bb7ErWE8a9nbX9KrXpeBHYm8KnLNGaGxH4o7MPiik5O5RYNlZg1tlBk/eftWH3cJo0a3i55PChLNGWP8M8ITQ+OWMPjh/Q9fMffNj+NP8AR6GhTHyU87/zTZ9Npd48lPO/802fTaXeXgY/f5eZKYZjdXJ+9xSNO7trb9ruowt6s1C0o7E0YT3FeEsaVCEYSTRh4yaXZ2Pi2T18x982P40/0ehoU/8AJTzv/NNn02l3jyU87/zTZ9Npd5d2hXo3NGnc21aSrSqywnp1JJoTSzyxhswjCMPijCMP6o2L4zg+AWFXFcexWzw2yo7HjLm7ry0aUmzGEIeFPNGEIbMYwh8cf5xPXzHvzY/jT/R6GlSvyU87/wA02fTaXePJTzv/ADTZ9Npd5czAMqsmMq7erdZL5R4XjFCjP4upUsLyncSST7Gz4M0ZIxhCOx8exF6h6+Y++bH8af6PQ0KP+Snnf+abPptLvHkp53/mmz6bS7y8AevmPfmx/Gn+j0NLT2b3972QmRuF5Jfuts77a2lNT/aPhDSpeM2Z5ptnwfFzbH+r/eLIvhdne+p6z/E1L9Jn46rb29eE2tVtadtVUzM+MzfLJEXdjAPhdne+p6z/ABNS/SPhdne+p6z/ABNS/SZ+MV8fAuYB8Ls731PWf4mpfpHwuzvfU9Z/ial+kz8L4+BcwD4XZ3vqes/xNS/SPhdne+p6z/E1L9Jn4Xx8C5gHwuzvfU9Z/ial+kfC7O99T1n+JqX6TPwvj4FzAPhdne+p6z/E1L9I+F2d76nrP8TUv0mfhfHwLmt8TyhzvYjht3h/7orOn+1UKlHw/hLSj4PhSxhs7Hivj/mrP5Ked/5ps+m0u8vAPs4qyhw/EsVU4FXFMVXX9kTq1a4n4uNVEVa1H/JTzv8AzTZ9Npd48lPO/wDNNn02l3l4B9b18x782P40/wBOPoaVH/JTzv8AzTZ9Npd48lPO/wDNNn02l3l4A9fMe/Nj+NP9HoaVH/JTzv8AzTZ9Npd48lPO/wDNNn02l3l4A9fMe/Nj+NP9HoaVH/JTzv8AzTZ9Npd48lPO/wDNNn02l3l4A9fMe/Nj+NP9HoaVH/JTzv8AzTZ9Npd48lPO/wDNNn02l3l4A9fMe/Nj+NP9HoaVH/JTzv8AzTZ9Npd5mmaTM1nfzW5XS5U/BGzxPYtqlv4jbWlR/wBex8fhbE38tj+WwtYK+FZZ44w2xqwe3tImmqLpjRpjsnwhMWVMTfDAPhdne+p6z/E1L9I+F2d76nrP8TUv0mfjrF8fBzuYB8Ls731PWf4mpfpHwuzvfU9Z/ial+kz8L4+BcwD4XZ3vqes/xNS/SPhdne+p6z/E1L9Jn4Xx8C5gHwuzvfU9Z/ial+kfC7O99T1n+JqX6TPwvj4FzAPhdne+p6z/ABNS/SPhdne+p6z/ABNS/SZ+F8fAuYB8Ls731PWf4mpfpHwuzvfU9Z/ial+kz8L4+BcrDnnzWZ387uO2ONQyKs8J/YrT9l8XtxSr+H/HNN4WzsS7H+rY2Nj+jXvkp53/AJps+m0u8vAOy4FlhjfF9hTg2D2kRRT2RGjTPOL3CbKmZvlR/wAlPO/802fTaXePJTzv/NNn02l3l4Ba9fMe/Nj+NP8ASPQ0qP8Akp53/mmz6bS7x5Ked/5ps+m0u8vAHr5j35sfxp/o9DSo/wCSnnf+abPptLvHkp53/mmz6bS7y8AevmPfmx/Gn+j0NKj/AJKmeD5ps+m0u8eSpng+aLPptLvLwB6+Y9+bH8af6PQ0qP8AkqZ4Pmiz6bS7x5KmeD5os+m0u8vAHr5j35sfxp/o9DSo/wCSpng+aLPptLvLE5IX+d/JXJXCMmf3UWl1tVZUbPx/wjpSeM8XJCXwvB8XHY2djZ2NmP8A921x8vGmUeMMdUU2eG1xVFM3x2RHb/8AUQ5U2cU6mv8A4XZ3vqdtPxNS/SPhdne+p20/E1L9JsAfEvj4OVzX/wALs731O2n4mpfpHwuzvfU7afial+k2AF8fAua/+F2d76nbT8TUv0njS5yM58csamTsM0Nt+3SYZJexk+ElPY8VGrNJCOz4rY2fClj8TbLzJcnsNlylnyrhLU/b6ljLh0ZvD/h8TLUmqQh4P+/hTR+MiqPgXMS+F2d76nbT8TUv0j4XZ3vqdtPxNS/SbAC+PgXNf/C7O99Ttp+JqX6R8Ls731O2n4mpfpNgBfHwLmv/AIXZ3vqdtPxNS/SeXlTied7KXJjF8nP3TWlttrYXFl474R0p/F+NpzSeF4Pi4bOx4WzsbMNnY/nBtQcrO1myri0o1xN8f/Rco/5KmeD5os+m0u8eSpng+aLPptLvLwDtvr5j35sfxp/pj9DSo/5KmeD5os+m0u8eSpng+aLPptLvLfWGcfN5iuKy4FheXmTt5iU881OWzoYpQqV4zy7PhSwpyzRm2YbEdmGx8WxExjOLm+yexCbCMfy7yewy+khLGa1vMUoUasITQ2ZYxknmhH44fy+I9fMffNj+NP8AR6KhUHyVM8HzRZ9Npd48lTPB80WfTaXeXUxTGMIwTDqmL41itnYWFGEJql1dV5aVGSEYwhCMZ5owlhsxjCHxx/q/DAcqMmsqrape5MZRYZjFvSn8XUq2F3TuJJJ9iEfBjNJGMIR2Iwjsf+T18x982P40/wBHoaFMvJUzwfNFn02l3jyVM8HzRZ9Npd5cvH8rMlslKVK4ypylwrBqVeaMlKfELynby1JoQ2YwljPGGzHY/pBKwrF8Jx2wpYrgeKWmI2VeEY0rm0ry1qVSEIxhHwZ5YxhH44Rh8Uf6Hr5j75sfxp/o9DQpV5KmeD5os+m0u8eSpng+aLPptLvLwB6+Y9+bH8af6PQ0qP8AkqZ4Pmiz6bS7x5KmeD5os+m0u8vAHr5j35sfxp/o9DSq9mZzU5380eUV5j8ci7PFf2uyms/Fbb0qHg7NSSfwvC2Jtn/RsbGx/X+bcPwuzvfU7afial+k2AOvYxxnhGNrecJwudKubovuu1eF0OdNMUxdDX/wuzvfU7afial+kfC7O99Ttp+JqX6TYAo3x8E3Nf8AwuzvfU7afial+kfC7O99Ttp+JqX6TYAXx8C5r/4XZ3vqdtPxNS/SPhdne+p20/E1L9JsAL4+Bc1/8Ls731O2n4mpfpHwuzvfU7afial+k2AF8fAua/8Ahdne+p20/E1L9I+F2d76nbT8TUv0mwAvj4FzX/wuzvfU7afial+k0tnfzPZ386uVkuU/wPs8L8G0p2viNtqVf/TGaPheFsS/z8L+Wx/RakX8W41wnFFv/wAjBJ0a7rr7r+yfG+EVUxVF0qP+Spng+aLPptLvHkqZ4Pmiz6bS7y8A7B6+Y9+bH8af6cPQ0KP+Spng+aLPptLvHkqZ4Pmiz6bS7y8AevmPfmx/Gn+j0NCj/kqZ4Pmiz6bS7x5KmeD5os+m0u8vAHr5j35sfxp/o9DQo/5KmeD5os+m0u8eSpng+aLPptLvLwB6+Y9+bH8af6PQ0KP+Spng+aLPptLvHkqZ4Pmiz6bS7y8AevmPfmx/Gn+j0NKj/kqZ4Pmiz6bS7x5KmeD5os+m0u8vAHr5j35sfxp/o9DS1ng2PZ3sIwexwr90dpV/Yralb+M+ElKXw/AlhLs7Hio7Gzsfy2Uz4XZ3vqdtPxNS/SbAHUa69Oqaqo7ZZLmv/hdne+p20/E1L9I+F2d76nbT8TUv0mwBF8fAua/+F2d76nbT8TUv0j4XZ3vqdtPxNS/SbAC+PgXNf/C7O99Ttp+JqX6R8Ls731O2n4mpfpNgBfHwLmv/AIXZ3vqdtPxNS/SPhdne+p20/E1L9JsAL4+Bc1/8Ls731O2n4mpfpHwuzvfU7afial+k2AF8fAuahy8q538tsj8VyU/dXZ2W2dCNH9o+EVKp4v44R2fB8XDZ/l/vBX3yVM8HzRZ9Npd5eAfcxXlJjHE1nNjgVcU0zN89kT26u+JcarOKtaj/AJKmeD5os+m0u8eSpng+aLPptLvLwD6fr5j35sfxp/px9DQo/wCSpng+aLPptLvHkqZ4Pmiz6bS7y8AevmPfmx/Gn+j0NCj/AJKmeD5os+m0u8eSpng+aLPptLvLwB6+Y9+bH8af6PQ0KP8AkqZ4Pmiz6bS7x5KmeD5os+m0u8vAHr5j35sfxp/o9DQo/wCSpng+aLPptLvHkqZ4Pmiz6bS7y8AevmPfmx/Gn+j0NKj/AJKmeD5os+m0u82TmVzb538z99il5HIazxbbKlTpeDtzSoeL8CMY7Oz4M2zs+F/4WXFTDsr8bYxwerBcJtImirXGjTGqb9cRE64TFlTTN8Nf/C7O99Ttp+JqX6R8Ls731O2n4mpfpNgDrd8fBzua/wDhdne+p20/E1L9I+F2d76nbT8TUv0mwAvj4FzX/wALs731O2n4mpfpPHyxzkZz8ncmr/GsUzQ21O1tacJ6s0uUlOaMIRmhD+UKXx/HGDbDzMpcnsNyrwO7yexeWpNZ3skJKsKc/gzRhCMI/FH+nxwgRVETqLmJfC7O99Ttp+JqX6R8Ls731O2n4mpfpNgBfHwLmv8A4XZ3vqdtPxNS/SPhdne+p20/E1L9JsAL4+Bc1/8AC7O99Ttp+JqX6R8Ls731O2n4mpfpNgBfHwLlS86WZDO/nKy0vcr/AIKWeHftclKT9n20pVvB8CnLJ/q/h2dnwdn+X9WJ+Spng+aLPptLvLwDtGDZaY5wSxowextYimmIiI0adUdkdzhNlTM3yo/5KmeD5os+m0u8eSpng+aLPptLvLo43j+A5NWMcTyjxuwwqzhNCSNxe3MlClCaP8oeFPGENmP+2yj4Tlhklj2HXGMYHlThGI2Fn4X7RdWl9SrUaPgy+FN4c8s0ZZdiX447Mfih8bP6+Y++bH8af6R6KhTbyVM8HzRZ9Npd48lTPB80WfTaXeXCwLL7ITKm7msMmctcBxe6kkjVmoWGJUbipLJCMIRmjLJNGMIbMYQ2f/MH9x3LzIfJa6p2OU2WeBYRc1ZPGU6N/iNG3nnk2Yw8KEs80IxhswjDZ/8AB6+Y++bH8af6PRUKeeSpng+aLPptLvHkqZ4Pmiz6bS7y70k8lSSWpTnhNLNCEZZoR2YRhH+sHl5QZXZKZJ06NXKnKfCcGkuYxlozYhe07eFSMNjZhLGeaGzGGzDZ2P8Ac9fMffNj+NP9HoaFNfJUzwfNFn02l3jyVM8HzRZ9Npd5cmXKzJ2pjNjgFLFKdW9xOynxG0kpyzTyVraWMsI1JakIRk2P45Nj49mOzsw2Xrnr5j75sfxp/o9DQo/5KmeD5os+m0u8eSpng+aLPptLvLwB6+Y9+bH8af6PQ0qP+Spng+aLPptLvLPyZWZ3pJJZf3PWkdiEIek1L9JsEfHxrj/Dsd6H/OqirQvu7IjXdfqu+EOVNEU6mv8A4XZ3vqdtPxNS/SPhdne+p20/E1L9JsAfIvj4OVzX/wALs731O2n4mpfpHwuzvfU7afial+k2AF8fAua/+F2d76nbT8TUv0knN/lhjuUmO5S4VlDkrJgd3g9W1kmkkxCW6hU8ZR8OH8UsksIbEPB/3/n/AOGbvMw/J7DcMxjFsctZakLrGZ6M91GafZljGlThTk2If0/hhAvi4uemA4pAAAAAAAAAAAAAAAAAAAAGmM12GZN4to6U7TK2jbT4VCniNS4muIQ8GlLLc1pvGQjH/TNLseFCaHxwjCEYfG3OwexzL5u8PpUrWlhN/VsqNWNeTD7rGL25sYTxmjNs/stWrNRj/FGM0NmT4pvjh8fxpiRi2anLDK6/xLIzBMfxCpPLe5EwxKvTrSS+Mq14VqcktWaaMsJ/CjTm+OGzsbM2zHZj8bBsrc4uOUsAyYy0xqhdY3c4Nlzi9Olb21GWFSpSoU7qSnJCEksPihLCGzNsRjsQjGOzFvrKXITJnK27ssQxm1uoXmHQqS2t1Z39xZV6cs8IQnlhUoTyTRljsQ2ZYx2Pi/ki4ZmuyEwa2wyywvAJbehg+IVcUsactxV2KNzUhNCeeGzN8ezCeb+GOzLDZ+KENiDlfGtFzXV7llnBtMOyQw21ykuMoL7LSpc31S9wGjYQ/ZqFOnCpChY/tUZKU0P4oQ8OtGeeMss8fB2YwhL+t3jWfSyyW8O/wjH6dK2xqaFa7taGG18anwnxcZpZ5aFOapbTVYVNiSaEksYxlhsyybMWcfugzeQs6lhRwCe3oT30cTpS299cUY2tzGMYxqW0ZKkI20Y7MdmFGMkI7MdmEdlMqZuslqmGUcKhSxOnJRrzXMtxRxi8p3k1SaHgzTT3UtWFefZl2IR8KeOzCWWH8pYbC+C5++RGNYflJkrZ4nh+O1Mbt6sKlOF7Xtf2epW8CeaSPjKXgyeDPCMsYTQ8CWGzCMYSywjsQ0PaYXLj1lS0bLu4qRp2GUV9+1Syxhs7U05P2m3jHY/0yxnr0Jf/ANY7Cw+BYDhGTOFUMEwKxktLK2hGFOnLGMfjjHZjNNNGMZppoxjGMZpoxjGMYxjGMY7KFb5EZK2uWF1l7QwinJj15aS2Ne8hPP4U9GWMIwl8HZ8GH8ofHCGzsQhDZ2IIibi5qXNli13nCywyTqYhNGefIjJ6rC/lnjsxlxOpVmtYxjD/AH8G3rR/+0/8oN7sSmzUZv5rLKPDo5OyQoZW143OMywuKsI3VSMdnZ8KE2zJ8f8ASSMsPjj8Xxxf28zV5BYhDE5bvAfGQxivaXN7/wB1Wh42pawhChH4p/4fB8GHxS7EI7Hx7JMxIywBxSAAAAAAAAAAAAAAAAAAAAAAAAAAAAAAAAAAAAAAAAAAAAAAAAAAAAAAAAAAAAAAAANe59b2tZ5ATyftc9rZXmI2FliVeWaMsadlVuZJK/8AFCMIywjJNGWMf9pothPxvLKzxG0rWGIWlG6tbiSalWoVqcJ6dSSMNiMs0sfijCMPijCKY7JESTA8EtcPtLK1wiyp22GSwjY0pKEsJLbYkjLCNOGxsSbEsYw2YbHxRjD+rQGbvE8r8j812QGUlplZWq2N/jlLC6uDzWdCFtG3r3VWnGPh+BGt4yE0fC8Lxngx2IQ8DY2W58FzZ5H4Bc29xh1riEYWcIwtaFzi13c21r8UZYeJoVas1OlGEsYywjJLCMssYwhsQjGD9aWbnI2hk/hmS1LB/BwzB7unfWVD9oqx8VXkqRqSzeF4XhTbE8Yx2Joxh/TY2PiTExCLmrIZbZ48qK+LY3kdhGN1Y4djdawtbGnDCZcLq0aFfxc8LiatVheQqTSwmjsyeDCEYy7EsYbMZpWA5IVsfzs508JxLKrGI2d9ZWNtcUJZbWEJ6de1qSwh4UKPhQ8XCOxJGEYf/Pw2xKmbLIupjVfHYYZcUri7ry3V1SoX9zStbmtLsbFStbSVIUas3xQjGaeSMYxhCMdnYg9ayycwXDsbxLKKzs/F4hjEKMt7W8ZPHxsKUsZaf8MY+DLsQjGH8MIbP9dk0vgXNZ1cdyhyOy7o4LlJi+N4Jk1TnsrDAKlDD6Fzht5L4NOnGnd1oU5q1KtNPNGWWMZqUn8MIwjN8cI+lpGRrS5qr2a3kknqwv8ADYySzzRllmm/bKOxCMYQjsQ2f67Ef/tFlF9m6ySxLGoY7f2N1XrwryXXiJ8QuY2ca8kIQlqxtfGeIjPDYljCaMmzswhHZ2YQin5UZL4Hllg1bJ/KK0nubGvNTnnpyV6lGbwpJ4TyRhPTmlmljCaWEfijD+RfF8SNfZJT4hQz3YxUyuwq0w7G8WwGhPaUsNuI3NrPaUKsZZ5qlaaSnPNW8OrCGxGlLLCSEIQmmjs7G12J22a3Im2tsVtpsNu7uON2sbG+r32J3V3cVbeMIw8V46tUmqSyfxR/hlmhDZjs/wA/jfldZoc3d5Qu7a5ye8OnfW1lZ15f2uvDw6NpGEbeX4p/i8CMIfHDYjH/ANUYom6RmICEgAAAAAAAAAAAAAAAAAAAAAAAAAAAAAAAAAAAAAAAAAAAAAAAAAAAAAAAAAAAAAAAAAKuZMz4liWQuSeTeUVhY4bk1d5XV6lHHKdxGvWp3NK/q1KdGelNJJChGrNCanCrCepCH8oyw8OGxkGVWLZR4Rlxncr4Tk1Y4tYRw3C5cRjWuJvG0KMbaeE9SS38CMLiEskZpoyRqU4xhLsQjGMW3o5ucjJskbjISbBZZsDupqk9W1jXqx2Zp6kas00J/C8OWPhxjNCMJoRhHY2NjYgnYZkpgOD4lf4xYWU0t5ilKhRvK1SvUqxrS0ZIyU9nw5ow2YSxjDZ/nH+cdmLnpQi5qnJzBsGo5fZvcmq2JS4zgmEZIRu8CuK0kI0rm8knpyxuJIfy8OWlGEZf5xlhPHY/3ZFlTQt7HPdkXeYPLCTEcStMQoYrCl8Ua1jTpwmkmqwhD44SVYywljH+UZ4wh/OL35c1eQUmT1rkvJgUZMPsLia7soS3VeWrZ1ozxnjPQrQn8bRjsxjseLml2IRjCGxCOwnZPZEZNZL3Nxf4VZ15726lhJWvb28r3t1PJD+VONevPPU8CH84SeF4MIxjGENmMUXwMHzu1cXo5wM2dTArGzvL2GI4h4qjd3U1tSm/7OfZ8KpLTqRl+LZj8UkdmPxfF/NiuDZQ4nkfhuP2tCaTC8oKmX1lDGqVGSSpaSyXtal/DQmmhHwpJqMZdmeaWSfwozR8GX4m4cqMh8nMsathXxy3vI18LqT1bOvaYhcWdWjPPL4M0ZZ6FSSb45dmH8/5RRZc2OQ8Mmb3JCfA/G4ZiVWa4vJa1zWqVritGaE0as9eaeNWapswljCeM/hQ8GGxGGxAiYuLmJZaZb5UYTldljheH4n4q2wrIibF7STxNObxd34daHjNmMsYx+KSX+GMYy/F/JlebKGUFxkfhmNZS5S3GL3uLWVteVPDoUKVKhNPShNGWlLTklj4OzH/ANcZo/8AmEPifnZ5p8hLKridxJhV1XuMZsI4Zf3F3id1c1rm2js/wT1KtSaeOx4UYQm2fChDYhCMIQhCH6XOa3IS7lryXGBeHLc4LLk9Vh+1VoeFh8sdmFH4p/i4UP4v/JfAyseJgmRmTWTuJXeL4Nhv7Pd31vbWtxU8dUn8OlbyeBRl2Jpowh4MsdjZhCEY/wBdl7bikAAAAAAAAAAAAAAAAAAAAAAAAAAAAAAAAAAAAAAAAAAAAAAAAAAAAAAAAAAAAAAAAABq/SBmvJMm8nZ8PoUa1zLlXhMaNOtVjSpzz+P+KE08JZoywjH+cYSzbH+0f5MaoRrYnd528dx+3t8JyikwKOHXWEW8/jZJbeS3qzUbqFeMJY14VITxhCbwJIywk8CMNmGy3FjuTmC5S0bW3xuz/aadleUb+hDxk8ngV6U3hU5/4Yw2diPx7Efij/WEUTF8hslscxWbHMTwyNS9qYdWwqpVkuKtPxlpV/10poSTQhND+sIxhGMsfjljCLlE3IuabyGnxLGMazT2GV1hY4LJheC/t+CXNtcRuY4pN+ywpz0Jp5pKcaE0sk0tSanCWeE0P5T/AMEdnNMwtpZ3mRN5i9/b06uN4tid9DHalWnDxtS4kr1JPF1P67Ekngyyyx+KEv8AKHxsuvMgslL7CMHwK5wuMbPAKtvXw2WW4qyT21ShDYpTS1JZoT/FD4vjjHZhswjs7KJiua/IzF8SusWq2N9Z3V/CEL2fDcVu7CF3sQjCEa0tvVklqzbEYw8KeEY7HxbOx8RMxJc8HMbLJbYPlHhmHRjHBMPykv7XB/4oxkktpZpdmnT/AP8AnLUjUllhD4obGxD+T+ZqJLbE8pMucoMShTrY/Sx64wupPPD/AKlvZU4SRt6Muz/ppxlj4zYhsQmjNGMdmLYGGYXhuCYfQwrB8Pt7GytZPF0be3pS06dOX/aWWXYhCDxMbzd5J4/iu3t3Z3lriUaXial5huJXOH161OGxsSVKltUpzVJYbHxQnjGEPj2NjZiXjA8qsCrz58MlsJycxSOT1P4PYnPPVsbSjGpLLG4ozTeLhUlmpyzTTx2YzTSTbOzN8WzGE0MozQZR45lFk3fSZRX0L6+wjGL7CZ7zxUtKa5loVYyy1JpJIQllmjLsbMJYQhsw/lB7ljkPkthuI4fi1jhMtG7wu0q2NrUlqz/wUak8J6kIwjNsTzTTSwmjPNCM0Y7MdnZjHZh0s2OQ9C6tb2lgng1rLEbrFaE37TWj4F1cQjCtU2PD2I+FCMf4Y/ww/pCBfFxcykYvgGbPIjJe5w28wLBP2athFlVw6ym/aa0/irepU8ZPJsTTxhNsz/Hsx2Yw/lCOx8TKHF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 percentage and price correlation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Positive Correlation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Pearson correlation coefficient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0.0379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indicates a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weak positive linear relationship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between 'discountPercent' and 'discountedSellingPrice'.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Significance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correlation is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statistically significant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a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p-value of 0.0207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suggesting the relationship is unlikely due to chance.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Implications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'DiscountPercent' is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a strong predictor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'discountedSellingPrice'; other factors likely have a greater impact.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CAwEBAQAAAAAAAAAAAAQCAwUGBwgBCf/EAFkQAAEDAgEIBAgJCwQBAwICCwABAgQDBREGNDVyc3SxshIhM5MHExQVMTJVsxYiQVFTVIPBwhcjYWWRlqPR1OHiCHGBoUIkQ7Q3UmJ2NlZ1gqIlR2N3w/H/xAAcAQEBAQADAQEBAAAAAAAAAAAAAQIDBAUGBwj/xAA4EQEBAAICAQIFAwIDCQACAwEAAQIxEUEhAxIEBRMyURQVYQZCB3GBIjM1cpGhscHR8PEjUuFi/9oADAMBAAIRAxEAPwD+q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F+y9yNyYkJEv2UcKJIVEXxL6mNREX0KrUxVEX51Q0eErKSRkjkNd8oIaJ5RGoo2iqpijaj3tY12Hy4K5F/wCD4plSpM2TVmTK9StXrOV9SpUcrnPcvpVVX0qfWf05/TU+dY5et6udxwl48bt33rjmMZ5+3w+7bNfrLlFE8usd1izqGOCvoVEeiL8y4ehf0KXnxb4K8rbjkhlpbpcOu9I8qvTjS6SL8WrSc5EXFPnTHFP0ofaR0v6g+SX5J68wmXuxynMvf8yrjl7oEE2/2K3TG2+4XqBFlPj1ZjaFaSxlR1Clh4yqjVXFWM6Tek70J0kxVMTrXhdy7n+D3I194stro3C7TZsO02yPXqLToulyq7KFJ1VydaU2uejnYdao1UTrXE8ouyeEK3eHmys8IUrJe+JTyFygrUK1utlaHRqfnYfToVY9WvXVydSfHSp8ZHqitb0cXeA0+gbXdLZe7dGu9muMWfAmUm1o0qLWbVo1qbkxa9j2qrXNVOtFRcFKj5htXh7v9oyT8F6O+Bfg7sGUOS8ae67T7HJdZGzHIitttF1OvSpQfiNe5rq1RyKmDWtcqdfpdXLbwj5YZfXrJHwfVMmbVByVoxFuM+6xa9wWbJkU0qtoUGUq1DxTG01RVrOV+KvREp9Sqoepg8jdlp4WstcpMrbd4O62SlmhZGyWWyq682+RPfcp3k9Ou9rHUpFDyak1KtNiPVtVXKrndFOijXavBl4c5/hLyjyWjxrNHgW3KDJGvfq1J6uqV48ulLZHdSSoio11NFV/X0EVcEXq9AHsIPndnh78Jd0teTCWS25MtuWUPhAu+SKulUZHiKMWKstGVsG1OktREjtcqYo164tTxfSRzeD8LHhL8Lr/AAUeGHJyrlJZrblLkE+IvnmzwJUZsqHIosqs8Uzypakauiq5Fd42o3BEwT43xQ+pAeC5YeGHL7JK9WTwbeXw5F+qWdb1cr3DyFvF3jJTWqtOlRZAhVqlVjnYOVatSQjU6HU1yvwZlYPDL4VMt6eR2SlqyWhZK5VXyJcbhdK9/tUtaEWLCrNoeMpQnvjyHePfUpuY172Kxir0ukqJiHtsO7Wq4yJkS33OJKr26skeZSo1mvfGqq1HoyoiLix3Rc12C4Lg5F9CoVnyYzJbwn5XWfws2ynbbZerzDy+gSbrZ4kt8GLlBCpQIi1YqOe5fFNrM6KrTqPcz003vc1VcvabX4XvBR4N/BvlPf8Awa+C6VkveLdNhQrhkdVs9S3Vo82TVSjHqPix2va5r+kjvGx21FqtYiIr3NRqB9AXS6WyyW6Td7zcYsCBDpOrSZUqs2lRo02pi573uVGtaidaqq4IcfNy2yMtrZr7jldZYrbbCZcpq1p9JiRoj+l0ZFTF3xKS9F2D1wavRXr6lPmvwgeFDL/KfwU+FbJXKmzyZtvp5ETJ8a/U8irvk5QSt0XMfEfRuKvV78Fa9r2VMFTpIrUwxXXlXeWZO5QeFK/1LJarw23eB+zyfILrG8ohyeg6a7xdalinTYuGCtxTFAPq+lVpV6TK9CqypTqNR7Hscitc1UxRUVPSioZniCeEHwsX7whS/B3kIuRtoi27JG131JdxtsmUra1d1Zq0G0aVekni1SkmDumisw9Wp0viS5M+HHLzwlWnwe2vI232Oz3/ACstEy83SZcY9WZDgUolRlCq2lQZVovrLUr1GozGozosxVekvUB7yD5J8MeWuU+Vngoy4yf8KVqsspMlcvbBaKrbVBr1aU+KteDWc5Y7nVXuV6VXfmU6SoiozGoqdJ3I+Wfkyf4R/Cx4FvB+/JTI6zZGvqtt0+wSLNDuN7oq6o2s2BUbRqNRtLBj6qMZ4zFqI53QxaH0vOvlktk2BbbleIMSXdKjqMGhXkMp1JVRrVc5lJrlRXuRqK5UbiqIir6C48OuOVmWES9eCWRl1acjblOyovVXxT6NpqeMs1J1srVlbQrVKz1dWRWKx1ZGsRzFVPFt9JzXg6y98IuXNpZ4UJS5O23IyT5TWjWlIderc1iU+k1td8tKyUke5WK/xKUFwRUb4xVxUD1cHzfkD/qL8IuWV4ySu1HJKZLsOVsllOrb6GRF7jVbPGqsV1KU+61m+RymJg3poxlNPzmLHuRnx/p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4fK/JyPldkzccnJNRabJ1FaaPwx6D0VFY7D5cHIi/8HxplNkPlRkhPqQL5aJFFWuVG1UYrqVVP/uY9OpUX9vzoh9xg+j+Rf1H63ySZYTH3YZeeOePP5l8/6+GMsPc+U/Az4Jr7lDlFDv11t9aHaLfWZIV9disWQ5q4tYxF61TFExX0YYp6T6sAOp86+c+t869eer6s4knEk6/+1ccfa69l7kLYfCPkvKyUyibJbGkOp1adeLWWjIi16b0fSr0aidbKjHta5q/OnWipii9UtvgKtdDKtmXF+y6ysyjvjLPKsKSrlWitTySu5jlalKPHpUmuarMUe1iOXpL01fg3o+mA8dp5ZJ8AFrfkNa/BtA8IOV9vycgWVlglQaFWE9tyhtb0OjWWrGerHK1XNV9BaLlR3pxa1W3zvAtam39uUeSGV2UmR8qpAj2yc2z1Iz6c+PQTCg2s2VQrYOY1XNSpT6FTouwVy4Nw9EAHnV58C8GZfbpfsmsusqsk6t/ZTZeqNnrxVp3FzKaU21H+U0KzqVXxaIxalF1N6ojVVVVrVTC6eAvJp9fJqbkdfr5kXLyUt1S0QJFkfHc5YD+hjHqNl0a7KjcabHIqt6aOTHpYquPpAA8vyf8A9PORmTkLJyDDvF/rtyYyjmZURakqWyrUqy5KVkqNrPWni9n/AKh+HodijcXL1433rwI5HZQNy/p3OvcqlPwjR6Ee6sSsxqUUo0fFMdQwZi1yJg7Fyu+MifJ1HoIA82neBSnMr2W90vCVlfDynssSrbmZRR1t6TJUOo7pLQr0nRViVGo5Gqi+IRyK1FR2Ku6VN/8AA5br2+wXSNlnlRasosnWVqUbKCJJoPnVaVbrr06yV6NShUpvcjXdBaXRYrG+LRiNRE9AAHmtg8BlpyWt1+jZPZb5XQrhlFd23yVdmzqVSU2Z4plJ70R9J1FzHIzFaVSm+miu+K1qNYjMX+AHJC52rKKFlfdr3lNcMqacajcLxPr0qMzoRndOM2l5JTo0qPinqr2qymiq5VVyuPTAB55K8Drb1kblDkVlf4SMr8o4+UVufa6smdVh060eO9qtXxTY8alR6fWq9N9N7/QiqqdRov3gEyPyh+EvltyvDPhTkvQyTmeKrUk8XEpeN6L6eNNcKq+Odiq9JvUnxU68fSgB1Gy+DOw2LLCZltElz3zptkhWGpTqVGLSSPGdUdTciIxF6arVdiuKp1JgifL5tlH4K8ifBpYcjI1suHhHt1fJhsyLb8osm7al0m0qVdy1KkaTQpRq6VKVRV6SKsZzGrSavSY7o9L3cAfOvgr8CiZU5J5XrldRyltkDKfLONlPA84PSndKzIvkzqdaSx7V8UtarHV60egxWMejUbSwRrfbcusj7Z4QcjL3kNea8qjAv0Gtb5NSK5razKdRqtcrFc1zUdgvVi1U/Qc6AOpXjwa2K9z8jbjLlz2VMiJSy7elOoxG1XrGfHwrYtXpJ0Kjl+L0fjInydRxmS3gdgZG3GqlhyyykoZO1JFeU3JdakV1tpVKyqr+g7xHlKMV7nPSl4/xaK5URvRwanoAA8+yH8DsTwf1YsOxZeZWOydtrqjrdk5Xkx1gw0cq4MbUbRSVUps6TkbTq13sRMOpeizo+g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6zlpl1FyLdaKFSyXO6yr3N8ghxoHiEe6r4tz+ta1SmxE6LHdauA7MDrFjy9hXi6VsnZtmudkvlKishttubKbX1qKYfnKVSk+pRqNRXIi9B6q1V+MjcUx5TJqferpY4s/KKweZLjVa5a8DypknxCo5URPGMRGuxREXq+fD5BwOTAAAAAAR3m727J+0zL5d5HiINvoPkyKvQc7oU2IrnOwaiquCIvUiKpthTI1xh0LhDqeMjyqTa1J+Cp0mORFauC9adSp6QN4B17J3Kzz/AJQZS2Lzf4j4OzKMTxvjel4/xlBlXpdHBOjh08MMV9GP6AOwg6ld/CFRhX6Vk3Zclr5lDOt9GnXnttrY7WxG1EVaaPdIq0kc5yIqo1iudgmKomKY9ojSGSo1KVTZVY2sxtRG1abqb0RUxwc1yIrV+dFTFPlA2g6jfsvvMmWMbJPzT47yiyzLv5R4/o9HydzE8X0eiuPS6frY9WHoUwyLy3vmWMPJ680skPJ7Re7O241ZnnBj/Ja7uj0Y/i+ijn4oqr00RE6sMOsvBy7iACADjcpb9DyWyeuWUtwp1qkW1xasysyiiLUcym1XKjUVURVwTqxVP9zrlh8KMK73S12m55L3ywVb7HdItdS4pGdTmI1qPc1ro9aqjXoxel0X9FVTHDHBS8DuoOKyjuF8tkCnIyfye88yXSaNJ8fytkfoUXPRKlXpPTBeg1Vd0fS7DBDl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5X4a7pbLJfvBxdbzcYsCFHylV1aTKrNpUqaeSV0xc9yoiJiqelT1QFngeVS7rA8IvhKyZumRcincrVkuydWn3iK5r4iurUOgyNTqpi2q/FUc5GKqNRqdLBVRDyeDRskfwWZBZQXq65KSGWyHcHtyfypXoQ7iiyXdJ1Go7FrZLWorW/EqL+c9CIuJ9Wgsy4Th4HRn5D3LK90zw0W+NbIEiw26tk3Ayjeix46LT/9Uyn474qym1Ogjlw8b0ejh1G+4p4MnZb5Vt8NSW1WLTjpk8l+w6HkHk7el5H43r8d43p9PofnOl0Mf/E91A9xw+f7DdbjkjK8FmUHhQuFS3s813aDWn3Wr4vxT6i03x2SKlTDoVFpU8Pjrirmqi9eJ1ys615T2WW6nUfXt9x8MFPB7HPpLUpOROtHJg5EVF6lTDFFxQ+owPccPnfKbI6yRp3hcyKsOTMGnbFyXiXKPa48RniGTfFyESrTpInRZU/Ns62oi4tRfT1nESfghITIijCu2Q9vyHqWJzvGXK1sl2V15wYtRtdrK9Gk2T4vHorVVVx8YiJ0lPp8CZHD51S05P5P0chLVl/lPGveQKecqlOXMiuoWp0hXNWJSqNrPqItFtPxqUVqPVio1qtVfinbPAOmTrb94Qm5JUfFWdL1H8ja1qtpeL8jpYLRRerxK+lnR+L0ej0fi4HrwFy5OHjXhNkZOZNZTz8qsn/CjEyQyuZEp+UQLh0XRb1SporqTFj1Fa6q5cPFpVoO6TcXN616k6plZMkZUZWwZXhSr5MZM2+fkzFrwomV9rdKhUpTld5UymrpFBlOQ3Gmi441Ojhh0URcfpACZcHDwCHa5FlyoyTtcnKCRe3R8gru1s+RHfQqV2eMoqxVZUVz0warU+Mqr1YqcVkT/wD07/8A8ZT/AP8A0H0oB7jh81ZKZOWPJ3JTwJZU2W2UYl4uE6HEmT2IvlEmhVi1OnSqVF+M9nxWojVVUajURqIiIcDlO/wfVvBPlDUynpx6nhO8vqrPSozG7U6nlKYf/wBxIqUegiYfmuh1fKfWZ0HKbwe5UZY032DKDLePWyZrS2yK8SlaUpza9Jr+m2g+SlXxfQ6SNRVbRa5WtROliquWzL8nCvwu/wD0hyu//YMz3Ljg8jMh71cqGSmVmV2UcOeljtTVtUSDbnRKdJ1Wg1rqlVX1qq1Xoz4qYdBqYuXorimHpyIiJgiYIh+mefHBw+XLTk3Y7f8A6csn79FtcdtzuF6t6SZq00WvUal2TosWp63QTBMG44J8iHeLS7IF3hCylb4VKkBcqW3pnmJtzcnj0gqjfJfN6L8ZPjdPpeJ+N08el14HtYL7uTh8vvsrMo8oL7Eyoy7ycsWV7coqnkT5dkq1r9TpNrosbyKr5U1zqC08ERKdLoYK/FFXpKfT6IqIiKuK4da/OfoJbycAAI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5z4Q8psuLDlXklGt8i2xbLdb9Ht1ZEpurSpLHUqj3Yq5EbRaiswwRHud1L0mYK1bJyPRgeV+ErKe+2bLWLHk5Q5U2DJejZqsuTcLNYmzmJJSqiI2rUdFkJTRKaPcuKNT5VUok5R3XKXKyy5CZK5byKMNbEt8lXyLSiVq8xivSlRRiupuoIjlVz3K2n8iI3o4qOE5emA6H4PMt7hcci7tcMp6rZE/JibPt0+vSpJTSQsVy/nUYiqiK5nRVUTq6SrgiJ1HU7dlll1AsuRXhGu+Ur5ULK24RY0yzLEoNjw6UzHxC0HtalbpMXoI5XvejsXLg3qwe05e0A8Pm5fZbVci7p4ZYeUlSlbbbdatOlYvI6Cx61voyfEPV71b47xzkR1RFSojUVGp0FTHGq55YZcXy05b5dZOZT1LdEyPl140G2eR0KlCd5Ixr66yHPatX46q5rfFvp9FERetcS+05ezAisl0pXyy2+9R2q2lcItKUxq+lG1GI5EX/AIUtM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Ry9yRuWVNwyTl2+vGpssN9pXSSlZzkV9JtKo1UZg1cXYvTqXBPT1nbgJeB1zKp3hAaj6eR8HJ6WyvQdTxucutHWPV68H4U6VRKzVxT4n5tU6K/GXpfF6VaPBRlFkBXybuuRMu23WZaLM+xzqFyqvh05VJ1TxqVWPpU6q03NqY4NVjkVrsMUVMV9YBZeB5nk5k3lBk0sDImTQpTqOUPnW65Sz2x6niW1ayphSouVcG4uq4Ij8VVlNVwRV6o7H4M8tWwMlcjcoplodk/kfMpyqEyNIrLLuCR8UisqUXMRlHBFRXqlSpirERERF6vWAOU4eQv8FGV6WO4eDSjKtHwQuN2fOdNWRVbPpRalbx74raCU/FqvTxYlTxqYNdj0FVMF3XLwZ5ax6OVuSuTcuzJk/llKqSq0qTXqsl25a7UZJbTotpqytijcWKtSngrlx6SJ1+sAvupwnt8GPbIEa2xEVKESiyhTRVxVGNajUxX5epDRXpOrXJtNZFZjfEK7Bj1amPS/uXki6Vbu68yDEp5vb9bl98o83t+ty++UrBPdTiOMjxVqSJVN0yVhSe1rfzy+hWIvFSjze363L75REzydtWe7aVmsrZSSJPN7frcvvlNEGIteK2rUmSukquTtl+RyockSWvMWaz+ZR7rwnE5PN7frcvvlHm9v1uX3ylYM+6rxHGwIi14lKrUmSuk5MV/PL85v83t+ty++UWrR9HV+8rNZZXmpJOHGXCIseDXrU5kpHMYrk/PL6Sjze363K75RdtGStk7gVjm8LxOUnm9v1uX3ymifEWhEq1acyV0mpin55fnOSJLro+tq/eTG3mFk4PN7frcvvlHm9v1uX3ylYJ7qcRxkqItKpGayZKwqVug788vo6Ll+5Cjze363K75RO7WFvH4HlZq5XiHESeb2/W5ffKTyIq05EWm2ZKwqvc1355fQjFXihyZJLzyDtX+7cMcrylkPN7frcvvlHm9v1uX3ylYM+6rxHGpEXy9aHlkroJRR/bL6ekqG/ze363L75QmlXbunMpWauVJIk83t+ty++UnixVq1JLXzJWFOt0G/nl9HRav3qcmSQe1m7x+BglvFTjyeb2/W5ffKPN7frcvvlKwZ91XiONiRFqrXR8yV8Ss5ifnl9GCG/ze363L75RA9aVvDuCFZq5XkkiTze363L75Se3xVkQqFapMlK57Ecv55fScmSWnRkXZN4D3XhOJyeb2/W5ffKfj4CNY5yS5WKIq9spYYVeyfqqT3VeIhhQ1rQ6FZ8yV0n0muX88vpVEN3m9v1uX3ymVt0dF2DOVCkXK8kk4cbOiLQiuqU5krpIrU7ZflciG/wA3t+ty++UXTMn6zOZCsc3g4nKTze363L75SedFWhH8ZTmSkXp029svoV6Iv/SnJkl0zP7Wl7xpcbeYWTg83t+ty++Ueb2/W5ffKVgz7qcRxteIrJUak2ZK6NRXdL88vyNxN/m9v1uX3yiTn0PWfylZq5XwkkSeb2/W5ffKTtiKs99BZkroNosen55fSrnJ9yHJkjNLVd3p8zxLfJYeb2/W5ffKPN7frcvvlKwZ91XiOMpxVdNr0VmSuixlNyfnl9K9LHghR5vb9bl98oo6TlbKlxeVmsrZSSJPN7frcvvlNEOItVKyvmSvi1nsT88voRTkiS3+rI3ipxEyvCcTk83t+tyu+Ueb2/W5ffKVgz7qvEcZCirWp1HPmSlVtaoxPzy+hHKiFHm9v1uX3yi29lW3itzqVmssrySThDWgoyjUe2ZKxa1VT88vzH5FheMjUqjpkrFzGuX88vpVCqTm9XUdwMYWZ0Nkzgg914Tictfm9v1uX3ymuVC8XGq1GzJWLWOcn55fSiF5om5nX2T+CkmV5XiNFGCj6LHumSsXNRV/PL8xn5vb9bl98pujZtS1G8DaLlTiOMmxVo06bmTJSK6tTYv55fQrkRSjze363L75Rcuyo7xR50Ky23hOPKTze363K75TRViKyXHpJMldGoj1d+eX5ETA5IkkaQiatTggmV5LIeb2/W5ffKPN7frcvvlKwZ91XiOMqRVbNoUUmSui9lRy/nl9KdHDipR5vb9bl98oraTi7KrxYVmrleIkkSeb2/W5ffKaKURXy5FJZkro00Zh+eX5UXE5Ikj6Ql6tPgpJb5XiHm9v1uX3yjze363L75SsE91OI42hEV8qTTdMldGmrUb+eX5W4m/ze363L75RGz2ZrM5UKy20kiTze363L75SeDFWvH8ZUmSlXp1G9svoR6on/SHJklrzP7Wr7xxfdeE4nJ5vb9bl98o83t+ty++UrBn3VeI42DEWvFbVqTJXSVXf+8vyOVDf5vb9bl98oteYs1n8ylZrLK81JJw46bDWjDr1mTJXSZSc5Pzy+lEU2sgI5jXLLlYqiL2ymdy0dK2D+VTdS7Jmqg5vBx5T+b2/W5ffKT3CKseFXrU5kpHMYrk/PL6TkyS7aMlbJ3AY28xbJweb2/W5ffKPN7frcvvlKwZ91OI42XEWktBGTJXx6yMX88vowU3+b2/W5ffKJ/rRd4bwUrNXK8RJJyk83t+ty++UndFVJ9Oh5ZK6DqL3r+eX0o5qfepyZI/S1Ld6nMwTKrZDze363L75R5vb9bl98pWDPupxHGrEXy9KHlkroLRV/bL6ekiG/wA3t+ty++ULpVu7rzIVmrlUkiTze363L75SePFWpIlU3TJWFJ7Wt/PL6FYi8VOTJImeTtqz3bRLeKvEPN7frcvvlHm9v1uV3ylYM+6nEcZFiLVqSWvmSsKdboN/PL6Oi1fvUo83t+ty++UQe1m7x+BhWaytlSRJ5vb9bl98pogRFrxKVWpMldJyYr+eX5zkiS1aPo6v3j3Xg4nJ5vb9bl98o83t+ty++UrBn3VeI4y3xFkQaFapMlK57Ecv55fSUeb2/W5ffKLToyLsm8Cs1lleakk4cbPiLQiVatOZK6TU6vzy/Ob/ADe363L75RddH1tX7ysnN4XicpPN7frcrvlJ5UVaVSM1kyVhUrdB355fR0XL9yHJkk7tYW8fgeXHK8lkPN7frcvvlHm9v1uX3ylYM+6nEcZIirTkRabZkrCq9zXfnl9CMVeKFHm9v1uX3yiXnkHav924rNXK8RJIk83t+ty++U0JEXy9aHlkroJRR/bL6ekqHJEiaVdu6cyiZVbIeb2/W5ffKPN7frcvvlKwZ91OI4xsVVn1KHlkroNosen55fSrnJ9yFHm9v1uX3yhmlqu70+Z5WatsSRJ5vb9bl98poiRFqrXR8yV8Ss5ifnl9GCHJEkD1pW8O4IJleKvEPN7frcrvlHm9v1uV3ylYM+6nEcbDiLVSsr5kr4tZ7E/PL6EU3+b2/W5XfKLf6sjeKnErNZZXlJJwjqQEaxzklysURV7ZTVChrWh0Kz5crpPpNcv55fSqIXVeyfqqabbo6LsGcqD3XheJyx83t+tyu+U0Toi0IrqlOZKRyK1O2X5XIhyRJdMyfrM5kJjbzCycHm9v1uV3yjze363K75SsE91OI4ydFWhH8ZTmSkXp029svoV6Iv8A0pR5vb9bld8oumZ/a0veNKzXN4OJyk83t+tyu+U0V4islRqTZkro1Fd0vzy/I3E5Ikk59D1n8omV5SyHm9v1uV3yjze363K75SsGfdV4jjasRWS49JJkro1Eeq/nl+REwN/m9v1uV3yiRpCJq1OCFZq5XwkkSeb2/W5XfKT0oqunV6KzJXRYym5Pzy+leljwQ5Mko6TlbKlxeJbxV4h5vb9bld8o83t+tyu+UrBn3U4jjaMRXy5FJZkro00Zh+eX5UXE3+b2/W5XfKI+kJerT4KVltpJEnm9v1uV3yk8KKtanUc+ZKxbWqMT88voRyohyZJbeyrbxW51L7rwcTk83t+tyu+UwrwUZRqPbLlYtaqp+eX5i41Sc3q6juBJleTiJYsLxkalUdLldJzGuX88vpVDZ5vb9bld8pshZnQ2TOCG8XK8kk4QSoXi41Wo2XK6TWOcn55fSiH7Rgo+jTe6XKxc1FX88vzG+bmdfZP4KZRs2pajeBfdeDictPm9v1uV3yk82KtGnTcyZKxdWpsX88voVyIpyZJcuyo7xR50GNvKWeDze363K75R5vb9bld8pWDPuq8RxsyItJKKsmSvj1mMX88voVTf5vb9bld8ouHqx94p8Ss17rwcRJ5vb9bld8pPViq2dQopMldF7Kjl/PL6U6OHFTkyStpOLsqvFgxyvKWQ83t+tyu+Ueb2/W5XfKVgz7qvEcY6KqT6dBJkroOovev55fSjmp96lHm9v1uV3yh+lqW71OZhWauV8HESeb2/W5XfKaKERXypNN0yV0aatRv55flbickSRs9mazOVCS3ycQ83t+tyu+Ueb2/W5XfKVgnupxHGR4q1JEqm6ZKwpPa1v55fQrEXipR5vb9bld8oiZ5O2rPdtKzWVspJEnm9v1uV3ymiDEWvFbVqTJSuVXf+8vyOVDkiS15izWfzKPdeE4nJ5vb9bld8ppmw1ow69ZkuV0mUnOT88vpRFORJrlo6VsH8qkxt5i2ThhTgI5jXLLlYqiL2yn75vb9bld8pRS7JmqhmPdTiOMuEVY8GvWpzJSOYxXJ+eX0lHm9v1uV3yi7aMlbJ3ArLzeDicpPN7frcrvlNEuItJaCMmSvj1kYv55fRgpyRJP8AWi7w3goxyvKWTg83t+tyu+Ueb2/W5XfKVgz7qvEcZKirSqRmsmSsKlboO/PL6Oi5fuQo83t+tyu+UTu1hbx+B5WauV4hxEnm9v1uV3ymhYi+XpQ8sldBaKv7ZfT0kQ5IkXSrd3XmQTKpZDze363K75R5vb9bld8pWDPuq8RxqRF8vWh5ZK6CUUf2y+npKhv83t+tyu+UJpV27pzKVmrlSSJPN7frcrvlJ4sVatSS18yVhTrdBv55fR0Wr96nJkkHtZu8fgYJbxU48nm9v1uV3yjze363K75SsGfdV4jjYERa8SlVqTJSucmK/nl+c3+b2/W5XfKLVo+jq/eVmssrzUknCTze363K75Se3xVkQaFapMlK57Ecv55fScmSWnRkXZN4D3Xg4nJ5vb9bld8ponxFoRKtWnMlI5qdX55fnOSJLro+tq/eTG3mLZODze363K75R5vb9bld8pWCe6nEcbOiLQiuqU5kpHIrU7ZflciG/wA3t+tyu+UXTMn6zOZCsvN4OJyk83t+tyu+UnkRVpyItNsyVhVe5rvzy+hGKvFDkySXnkHav924uOV5SyHm9v1uV3yjze363K75SsGfdV4jja8RWSo1JsyV0aiu6X55fkbib/N7frcrvlEnPoes/lKzVyvhJIk83t+tyu+UnbFVZ9SgsyV0G0WPT88vpVzk+5DkyRmlqu70+Z4lvksPN7frcrvlHm9v1uV3ylYM+6rxHGxIi1Vro+ZK+JWcxPzy+jBDf5vb9bld8ogetK3h3BCs1crySRJ5vb9bld8pohxFqpWV8yV8Ws9ifnl9CKckSW/1ZG8VOImV4Ticnm9v1uV3yn5UgI1jnJLlYoir2ylhhV7J+qpPdV4iGFDWtDoVny5XSfSa5fzy+lUQ3eb2/W5XfKZW3R0XYM5UKRcrySThDXgoyjUe2XKxa1VT88vzH5FheMjUqjpcrpOY1y/nl9KoVSc3q6juBjCzOhsmcEL7rwnE5a/N7frcrvlJ50VaEfxlOZKRenTb2y+hXoi/9KcmSXTM/taXvGjG3mLZODze363K75R5vb9bld8pWDPupxHGTYq0adNzJkrF1amxfzy+hXIilHm9v1uV3yi5dlR3ijzoVmrbwnHlJ5vb9bld8poqxFZLj0kmSujUR6r+eX5ETA5IkkaQiatTggmV5LIeb2/W5XfKPN7frcrvlKwZ91XiOMpRVdOr0VmSuixlNyfnl9K9LHghR5vb9bld8oo6TlbKlxeVmsrZSSJPN7frcrvlNFGIr5ciksyV0aaMw/PL8qLickSR9IS9WnwUkt8nEPN7frcrvlHm9v1uV3ylYJ7qcRxkKKtanUc+ZKxbWqMT88voRyohR5vb9bld8otvZVt4rc6lZrLK8kk4Seb2/W5XfKTwYq14/jKkyUq9Oo3tl9CPVE/6Q5MkteZ/a1feOHuvCcTk83t+tyu+U/ITXU5EqitWo9rHM6PTcrlTFpYSRs9mazOVCc2yrxwrABlQAAAAAAAAAAAAAAAAAAAAAJF0q3d15kKyRdKt3deZCxKrABFSRM8nbVnu2lZJEzydtWe7aVmstpAkteZM1n8ylZJa8yZrP5lJ0dqwARUlq0fR1fvKyS1aPo6v3lZct1JpJdtGStk7gVkl20ZK2TuBWW/bDsJLro+tq/eVkl10fW1fvJjuF0rABFSTu1hbx+B5WSTu1hbx+B5WW6iQJJeeQdq/3biskl55B2r/AHbhjsqsAEVImlXbunMpWSJpV27pzKVlqQJIPazd4/AwrJIPazd4/Aws1S7VgAyqSB60reHcEKySB60reHcEKy5bSBJadGRdk3gVklp0ZF2TeA6O1ZhV7J+qpmYVeyfqqSK023R0XYM5UKSa26Oi7BnKhSW7SaSXTMn6zOZCskumZP1mcyFY6OwkumZ/a0veNKyS6Zn9rS940uP3QulYAMqkk57D1n8pWSSc+h6z+UrLdRJ2EjNLVd3p8zyskZparu9PmeWdlVgAyqSjpOVsqXF5WSUdJytlS4vKzWW0gSW/1ZG8VOJWSW/1ZG8VOJJqnasAEVJbeyrbxW51KyS29lW3itzqVly2k01Sc3q6juBjCzOhsmcEMpOb1dR3AxhZnQ2TOCDo7bzRNzOvsn8FN5om5nX2T+CibWso2b0tRvA2mqNm9LUbwNpKRJcuyo7xR50KyS5dlR3ijzoVmrqJ2EkjSETVqcEKySRpCJq1OCEx2VWACKkraTi7KrxYVklbScXZVeLCst1EnYSR9IS9WnwUrJI+kJerT4KJqlVgAipI2ezNZnKVkkbPZmszlQrLltIElrzP7Wr7xxWSWvM/tavvHDo7VgAipLXmTNZ/MpWSWvMmaz+ZSsuW6k0muWjpWwfyqbqXZM1UNNy0dK2D+VTdS7Jmqhf7TtmSXbRkrZO4FZJdtGStk7gMfuhdKwAZVJP9aLvDeClZJP8AWi7w3gpWW6iTYSP0tS3epzMKyR+lqW71OZghVYAIqRdKt3deZCskXSrd3XmQrLUgSRM8nbVnu2lZJEzydtWe7aWapVYAMqkg9rN3j8DCskg9rN3j8DCs1ltJoJLVo+jq/eVklq0fR1fvJ0dqwARUlp0ZF2TeBWSWnRkXZN4FZct1JpJddH1tX7yskuuj62r95WOjsJJ3awt4/A8rJJ3awt4/A8Y7KrABFSS88g7V/u3FZJLzyDtX+7cVluok7CRNKu3dOZSskTSrt3TmUTsqsAEVIzS1Xd6fM8rJGaWq7vT5nlZrJIEkD1pW8O4IVkkD1pW8O4ISaorABFSW/wBWRvFTiVklv9WRvFTiVly2k0wq9k/VU023R0XYM5UN1Xsn6qmm26Oi7BnKg6O1JJdMyfrM5kKyS6Zk/WZzIMdwulYAIqS6Zn9rS940rJLpmf2tL3jSs1ftidhJJz2HrP5Sskk59D1n8pMdlVgAipJGkImrU4IVkkjSETVqcEKy3USdhJR0nK2VLi8rJKOk5WypcXlmqVWADKpI+kJerT4KVkkfSEvVp8FKy5bSBJbeyrbxW51KyS29lW3itzqJo7VmqTm9XUdwNpqk5vV1HcBNrWMLM6GyZwQ3miFmdDZM4IbxdpNNE3M6+yfwUyjZvS1G8DGbmdfZP4KZRs3pajeA6O20kuXZUd4o86FZJcuyo7xR50LjuF0rABlUlw9WPvFPiVklw9WPvFPiVlukCStpOLsqvFhWSVtJxdlV4sGOyqwARUj9LUt3qczCskfpalu9TmYVlvSQJI2ezNZnKVkkbPZmszlQTVKrABFSRM8nbVnu2lZJEzydtWe7aVmstpAkteZM1n8ylZJa8yZrP5lJ0dqya5aOlbB/KpSTXLR0rYP5VGO4XTdS7JmqhmYUuyZqoZkqxJdtGStk7gVkl20ZK2TuBWav2xOwkn+tF3hvBSskn+tF3hvBSY7LpWACKkndrC3j8DyskndrC3j8Dyst1EgSLpVu7rzIVki6Vbu68yCFVgAipE0q7d05lKyRNKu3dOZSstSBJB7WbvH4GFZJB7WbvH4GFmqXasAGVSWrR9HV+8rJLVo+jq/eVly3UmgktOjIuybwKyS06Mi7JvAdHaskuuj62r95WSXXR9bV+8Y7hdKwARUl0zJ+szmQrJLpmT9ZnMhWXpOwkl55B2r/AHbiskl55B2r/duGOyqwARUknPYes/lKySTn0PWfylZbqJOwkZparu9PmeVkjNLVd3p8zyzsqsAGVSQPWlbw7ghWSQPWlbw7ghWXLaQJLf6sjeKnErJLf6sjeKnETVO1ZhV7J+qpmYVeyfqqSK023R0XYM5UKSa26Oi7BnKhSW7SaapOb1dR3AxhZnQ2TOCGUnN6uo7gYwszobJnBB0dt5JdMz+1pe8aVkl0zP7Wl7xpcfuhdKwAZVJcuyo7xR50KyS5dlR3ijzoVmrqJ2EkjSETVqcEKySRpCJq1OCEx2VWACKko6TlbKlxeVklHScrZUuLys1ltIEkfSEvVp8FKySPpCXq0+CkmqVWACKktvZVt4rc6lZJbeyrbxW51Ky5bSaCS15n9rV944rJLXmf2tX3jh0dqySNnszWZylZJGz2ZrM5UE1SqwARQAAAAAAAAAAAAAAAAAAAAAJF0q3d15kKyRdKt3deZCxKrAIL9fLVkzZpmUF7mMiwYFF1evVf6GtRPkT5VX0IidaqqInWpLePNbwwy9TKYYTm3UbImeTtqz3bSs+W2/63LHQvklKWQM6pbKtdFSQs5ja/i0RG9LxXQVuOCY4eM/Rj8p9IZMZS2fLCwQcprBK8ogXCklWi/DBcMcFRU+RUVFRU+RUU48fX9P1rxheXqfMfkPzH5Rhj6nxvpXGZavMv+ni3i/xfLlCS15izWfzKVklrzFms/mU5enkdqwARUlq0fR1fvKyS1aPo6v3lZct1JpJdtGStk7gVkl20ZK2TuBWW/bDsJLro+tq/eVkl10fW1fvJjuF0rABFSTu1hbx+B5WSTu1hbx+B5WW6iQJJeeQdq/3biskl55B2r/duGOyqwARUiaVdu6cylZImlXbunMpWWpAkg9rN3j8DCskg9rN3j8DCzVLtWADKpIHrSt4dwQrJIHrSt4dwQrLltIElp0ZF2TeBWSWnRkXZN4Do7VmFXsn6qmZhV7J+qpIrTbdHRdgzlQpJrbo6LsGcqFJbtJpJdMyfrM5kKyS6Zk/WZzIVjo7CS6Zn9rS940rJLpmf2tL3jS4/dC6VgAyqSTn0PWfylZJJz6HrP5Sst1EnYSM0tV3enzPKyRmlqu70+Z5Z2VWADKpKOk5WypcXlZJR0nK2VLi8rNZbSBJb/VkbxU4lZJb/AFZG8VOJJqnasAEVJbeyrbxW51KyS29lW3itzqVly2k01Sc3q6juBjCzOhsmcEMpOb1dR3AxhZnQ2TOCDo7bzRNzOvsn8FN5om5nX2T+CibWso2b0tRvA2mqNm9LUbwNpKRJcuyo7xR50KyS5dlR3ijzoVmrqJ2EkjSETVqcEKySRpCJq1OCEx2VWACKkraTi7KrxYVklbScXZVeLCst1EnYSR9IS9WnwUrJI+kJerT4KJqlVgAipI2ezNZnKhWSRs9mazOVCsuW0gSWvM/tavvHFZJa8z+1q+8cOjtWACKkteYs1n8ylZJa8xZrP5lKy5bqTSa5aOlbB/KpupdkzVQ03LR0rYP5VN1LsmaqF/tO2ZJdtGStk7gVkl20ZK2TuAx+6F0rABlUk/1ou8N4KVkk/wBaLvDeClZbqJNhI/S1Ld6nMwrJH6WpbvU5mCFVgAipF0q3d15kKyRdKt3deZCstSBJEzydtWe7aVkkTPJ21Z7tpZqlVgAyqSD2s3ePwMKySD2s3ePwMKzWW0mgktWj6Or95WSWrR9HV+8nR2rABFSWnRkXZN4FZJadGRdk3gVly3Umkl10fW1fvKyS66Prav3lY6OwkndrC3j8DyskndrC3j8DxjsqsAEVJLzyDtX+7cVkkvPIO1f7txWW6iTsJE0q7d05lKyRNKu3dOZROyqwARUjNLVd3p8zyskZparu9PmeVmskgSQPWlbw7ghWSQPWlbw7ghJqisAEVJb/AFZG8VOJWSW/1ZG8VOJWXLaTTCr2T9VTTbdHRdgzlQ3Veyfqqabbo6LsGcqDo7Ukl0zJ+szmQrJLpmT9ZnMgx3C6VgAipLpmf2tL3jSskumZ/a0veNKzV+2J2EknPoes/lKySTn0PWfykx2VWACKkkaQiatTghWSSNIRNWpwQrLdRJ2ElHScrZUuLysko6TlbKlxeWapVYAMqkj6Ql6tPgpWSR9IS9WnwUrLltIElt7KtvFbnUrJLb2VbeK3OomjtWapOb1dR3A2mqTm9XUdwE2tYwszobJnBDeaIWZ0NkzghvF2k00Tczr7J/BTKNm9LUbwMZuZ19k/gplGzelqN4Do7bSS5dlR3ijzoVkly7KjvFHnQuO4XSsAGVSXD1Y+8U+JWSXD1Y+8U+JWW6QJK2k4uyq8WFZJW0nF2VXiwY7KrABFSP0tS3epzMKyR+lqW71OZhWW9JAkjZ7M1mcqFZJGz2ZrM5UE1SqwARUkTPJ21Z7tpWSRM8nbVnu2lZrLaQJLXmLNZ/MpWSWvMWaz+ZSdHasmuWjpWwfyqUk1y0dK2D+VRjuF03UuyZqoZmFLsmaqGZKsSXbRkrZO4FZJdtGStk7gVmr9sTsJJ/rRd4bwUrJJ/rRd4bwUmOy6VgAipJ3awt4/A8rJJ3awt4/A8rLdRIEi6Vbu68yFZIulW7uvMghVYAIqRNKu3dOZSskTSrt3TmUrLUgSQe1m7x+BhWSQe1m7x+BhZql2rABlUlq0fR1fvKyS1aPo6v3lZct1JoJLToyLsm8CsktOjIuybwHR2rJLro+tq/eVkl10fW1fvGO4XSsAEVJdMyfrM5kKyS6Zk/WZzIVl6TsJJeeQdq/3biskl55B2r/duGOyqwARUknPoes/lKySTn0PWfylZbqJOwkZparu9PmeVkjNLVd3p8zyzsqsAGVSQPWlbw7ghWSQPWlbw7ghWXLaQJLf6sjeKnErJLf6sjeKnETVO1ZhV7J+qpmYVeyfqqSK023R0XYM5UKSa26Oi7BnKhSW7SaapOb1dR3AxhZnQ2TOCGUnN6uo7gYwszobJnBB0dt5JdMz+1pe8aVkl0zP7Wl7xpcfuhdKwAZVJcuyo7xR50KyS5dlR3ijzoVmrqJ2EkjSETVqcEKySRpCJq1OCEx2VWACKko6TlbKlxeVklHScrZUuLys1ltIEkfSEvVp8FKySPpCXq0+CkmqVWACKktvZVt4rc6lZJbeyrbxW51Ky5bSaCS15n9rV944rJLXmf2tX3jh0dqySNnszWZyoVkkbPZmszlQTVKrABFAAAAAAAAAAAAAAAAAAAAAAkXSrd3XmQrJF0q3d15kLEqs8+8PuS14yz8EmUFgsNJ9afVpUq1Kixeut4qsyorE+dVRioifKuB6CDGeMzxuN7dn4T4nP4L4j0/ifT3hZlP85eX8q3RZLJKw3x6rZCP8WtJWKj0fjh0ej6ccerA/oR/pzyPveRPgmtNoyhpVKE6q6rLfGqJg6OlR6q1ip8i9HBVT0orlRetDusaz2h98mXZ9qhunNqMa2StBq1UTxbUwR+GPo/ScudX4f4P9PlcreX1/9S/1ll/UHw2HwuPpeyS83zzzZLPHicTz/wDrsSWvMmaz+ZSskteZM1n8ynd6fD9qwARUlq0fR1fvKyS1aPo6v3lZct1JpJdtGStk7gVkl20ZK2TuBWW/bDsJLro+tq/eVkl10fW1fvJjuF0rABFSTu1hbx+B5WSTu1hbx+B5WW6iQJJeeQdq/wB24rJJeeQdq/3bhjsqsAEVImlXbunMpWSJpV27pzKVlqQJIPazd4/AwrJIPazd4/Aws1S7VgAyqSB60reHcEKySB60reHcEKy5bSBJadGRdk3gVklp0ZF2TeA6O1ZhV7J+qpmYVeyfqqSK023R0XYM5UKSa26Oi7BnKhSW7SaSXTMn6zOZCskumZP1mcyFY6OwkumZ/a0veNKyS6Zn9rS940uP3QulYAMqkk59D1n8pWSSc+h6z+UrLdRJ2EjNLVd3p8zyskZparu9PmeWdlVgAyqSjpOVsqXF5WSUdJytlS4vKzWW0gSW/wBWRvFTiVklv9WRvFTiSap2rABFSW3sq28VudSsktvZVt4rc6lZctpNNUnNquo7gYwszobJnBDKTm9XUdwMYWZ0Nkzgg6O280Tczr7J/BTeaJuZ19k/gom1rKNm1LUbwNpqjZtS1G8DaSkSXLsqO8UedCskuXZUd4o86FZq6idhJI0hE1anBCskkaQiatTghMdlVgAipK2k4uyq8WFZJW0nF2VXiwrLdRJ2EkfSEvVp8FKySPpCXq0+CiapVYAIqSNnszWZylZJGz2ZrM5SsuW0gSWvM/tavvHFZJa8z+1q+8cOjtWACKkteZM1n8ylZJa8yZrP5lKy5bqTSa5aOlbB/KpupdkzVQ03LR0rYP5VN1LsmaqF/tO2ZJdtGStk7gVkl20ZK2TuAx+6F0rABlUk/wBaLvDeClZJP9aLvDeClZbqJNhI/S1Ld6nMwrJH6WpbvU5mCFVgAipF0q3d15kKyRdKt3deZCstSBJEzydtWe7aVkkTPJ21Z7tpZqlVgAyqSD2s3ePwMKySD2s3ePwMKzWW0mgktWj6Or95WSWrR9HV+8nR2rABFSWnRkXZN4FZJadGRdk3gVly3Umkl10fW1fvKyS66Prav3lY6OwkndrC3j8DyskndrC3j8DxjsqsAEVJLzyDtX+7cVkkvPIO1f7txWW6iTsJE0q7d05lKyRNKu3dOZROyqwARUjNLVd3p8zyskZparu9PmeVmskgSQPWlbw7ghWSQPWlbw7ghJqisAEVJb/VkbxU4lZJb/VkbxU4lZctpNMKvZP1VNNt0dF2DOVDdV7J+qpptujouwZyoOjtSSXTMn6zOZCskumZP1mcyDHcLpWACKkumZ/a0veNKyS6Zn9rS940rNX7YnYSSc+h6z+UrJJOfQ9Z/KTHZVYAIqSRpCJq1OCFZJI0hE1anBCst1EnYSUdJytlS4vKySjpOVsqXF5ZqlVgAyqSPpCXq0+ClZJH0hL1afBSsuW0gSW3sq28VudSsktvZVt4rc6iaO1Zqk5tV1HcDaapOb1dR3ATa1jCzOhsmcEN5ohZnQ2TOCG8XaTTRNzOvsn8FMo2bUtRvAxm5nX2T+CmUbNqWo3gOjttJLl2VHeKPOhWSXLsqO8UedC47hdKwAZVJcPVj7xT4lZJcPVj7xT4lZbpAkraTi7KrxYVklbScXZVeLBjsqsAEVI/S1Ld6nMwrJH6WpbvU5mFZb0kCSNnszWZylZJGz2ZrM5RNUqsAEVJEzydtWe7aVkkTPJ21Z7tpWay2kCS15kzWfzKVklrzJms/mUnR2rJrlo6VsH8qlJNctHStg/lUY7hdN1LsmaqGZhS7JmqhmSrEl20ZK2TuBWSXbRkrZO4FZq/bE7CSf60XeG8FKySf60XeG8FJjsulYAIqSd2sLePwPKySd2sLePwPKy3USBIulW7uvMhWSLpVu7rzIIVWACKkTSrt3TmUrJE0q7d05lKy1IEkHtZu8fgYVkkHtZu8fgYWapdqwAZVJatH0dX7ysktWj6Or95WXLdSaCS06Mi7JvArJLToyLsm8B0dqyS66Prav3lZJddH1tX7xjuF0rABFSXTMn6zOZCskumZP1mcyFZek7CSXnkHav924rJJeeQdq/3bhjsqsAEVJJz6HrP5Sskk59D1n8pWW6iTsJGaWq7vT5nlZIzS1Xd6fM8s7KrABlUkD1pW8O4IVkkD1pW8O4IVly2kCS3+rI3ipxKyS3+rI3ipxE1TtWYVeyfqqZmFXsn6qkitNt0dF2DOVCkmtujouwZyoUlu0mmqTm1XUdwMYWZ0NkzghlJzerqO4GMLM6GyZwQdHbeSXTM/taXvGlZJdMz+1pe8aXH7oXSsAGVSXLsqO8UedCskuXZUd4o86FZq6idhJI0hE1anBCskkaQiatTghMdlVgAipKOk5WypcXlZJR0nK2VLi8rNZbSBJH0hL1afBSskj6Ql6tPgpJqlVgAipLb2VbeK3OpWSW3sq28VudSsuW0mgkteZ/a1feOKyS15n9rV944dHaskjZ7M1mcpWSRs9mazOUTVKrABFAAAAAAAAAAAAAAAAAAAAAAkXSrd3XmQrJF0q3d15kLEqsAEVJEzydtWe7aVkkTPJ21Z7tpWay2kCS15izWfzKVklrzJms/mUnR2rABFSWrR9HV+8rJLVo+jq/eVly3Umkl20ZK2TuBWSXbRkrZO4FZb9sOwkuuj62r95WSXXR9bV+8mO4XSsAEVJO7WFvH4HlZJO7WFvH4HlZbqJAkl55B2r/duKySXnkHav8AduGOyqwARUiaVdu6cylZImlXbunMpWWpAkg9rN3j8DCskg9rN3j8DCzVLtWADKpIHrSt4dwQrJIHrSt4dwQrLltIElp0ZF2TeBWSWnRkXZN4Do7VmFXsn6qmZhV7J+qpIrTbdHRdgzlQpJrbo6LsGcqFJbtJpJdMyfrM5kKyS6Zk/WZzIVjo7CS6Zn9rS940rJLpmf2tL3jS4/dC6VgAyqSTn0PWfylZJJz6HrP5Sst1EnYSM0tV3enzPKyRmlqu70+Z5Z2VWADKpKOk5WypcXlZJR0nK2VLi8rNZbSBJb/VkbxU4lZJb/VkbxU4kmqdqwARUlt7KtvFbnUrJLb2VbeK3OpWXLaTTVJzerqO4GMLM6GyZwQyk5vV1HcDGFmdDZM4IOjtvNE3M6+yfwU3mibmdfZP4KJtayjZtS1G8Daao2b0tRvA2kpEly7KjvFHnQrJLl2VHeKPOhWauonYSSNIRNWpwQrJJGkImrU4ITHZVYAIqStpOLsqvFhWSVtJxdlV4sKy3USdhJH0hL1afBSskj6Ql6tPgomqVWACKkjZ7M1mcpWSRs9mazOUrLltIElrzP7Wr7xxWSWvM/tavvHDo7VgAipLXmLNZ/MpWSWvMmaz+ZSsuW6k0muWjpWwfyqbqXZM1UNNy0dK2D+VTdS7Jmqhf7TtmSXbRkrZO4FZJdtGStk7gMfuhdKwAZVJP9aLvDeClZJP9aLvDeClZbqJNhI/S1Ld6nMwrJH6WpbvU5mCFVgAipF0q3d15kKyRdKt3deZCstSBJEzydtWe7aVkkTPJ21Z7tpZqlVgAyqSD2s3ePwMKySD2s3ePwMKzWW0mgktWj6Or95WSWrR9HV+8nR2rABFSWnRkXZN4FZJadGRdk3gVly3Umkl10fW1fvKyS66Prav3lY6OwkndrC3j8DyskndrC3j8DxjsqsAEVJLzyDtX+7cVkkvPIO1f7txWW6iTsJE0q7d05lKyRNKu3dOZROyqwARUjNLVd3p8zyskZparu9PmeVmskgSQPWlbw7ghWSQPWlbw7ghJqisAEVJb/VkbxU4lZJb/VkbxU4lZctpNMKvZP1VNNt0dF2DOVDdV7J+qpptujouwZyoOjtSSXTMn6zOZCskumZP1mcyDHcLpWACKkumZ/a0veNKyS6Zn9rS940rNX7YnYSSc+h6z+UrJJOfQ9Z/KTHZVYAIqSRpCJq1OCFZJI0hE1anBCst1EnYSUdJytlS4vKySjpOVsqXF5ZqlVgAyqSPpCXq0+ClZJH0hL1afBSsuW0gSW3sq28VudSsktvZVt4rc6iaO1Zqk5vV1HcDaapOb1dR3ATa1jCzOhsmcEN5ohZnQ2TOCG8XaTTRNzOvsn8FMo2bUtRvAxm5nX2T+CmUbN6Wo3gOjttJLl2VHeKPOhWSXLsqO8UedC47hdKwAZVJcPVj7xT4lZJcPVj7xT4lZbpAkraTi7KrxYVklbScXZVeLBjsqsAEVI/S1Ld6nMwrJH6WpbvU5mFZb0kCSNnszWZylZJGz2ZrM5RNUqsAEVJEzydtWe7aVkkTPJ21Z7tpWay2kCS15izWfzKVklrzJms/mUnR2rJrlo6VsH8qlJNctHStg/lUY7hdN1LsmaqGZhS7JmqhmSrEl20ZK2TuBWSXbRkrZO4FZq/bE7CSf60XeG8FKySf60XeG8FJjsulYAIqSd2sLePwPKySd2sLePwPKy3USBIulW7uvMhWSLpVu7rzIIVWACKkTSrt3TmUrJE0q7d05lKy1IEkHtZu8fgYVkkHtZu8fgYWapdqwAZVJatH0dX7ysktWj6Or95WXLdSaCS06Mi7JvArJLToyLsm8B0dqyS66Prav3lZJddH1tX7xjuF0rABFSXTMn6zOZCskumZP1mcyFZek7CSXnkHav8AduKySXnkHav924Y7KrABFSSc+h6z+UrJJOfQ9Z/KVluok7CRmlqu70+Z5WSM0tV3enzPLOyqwAZVJA9aVvDuCFZJA9aVvDuCFZctpAkt/qyN4qcSskt/qyN4qcRNU7VmFXsn6qmZhV7J+qpIrTbdHRdgzlQpJrbo6LsGcqFJbtJpqk5vV1HcDGFmdDZM4IZSc3q6juBjCzOhsmcEHR23kl0zP7Wl7xpWSXTM/taXvGlx+6F0rABlUly7KjvFHnQrJLl2VHeKPOhWauonYSSNIRNWpwQrJJGkImrU4ITHZVYAIqSjpOVsqXF5WSUdJytlS4vKzWW0gSR9IS9WnwUrJI+kJerT4KSapVYAIqS29lW3itzqVklt7KtvFbnUrLltJoJLXmf2tX3jiskteZ/a1feOHR2rJI2ezNZnKVkkbPZmszlE1SqwARQAAAAAAAAAAAAAAAAAAAAAJF0q3d15kKz5m/1Q+HfKXIfKGPkdkRLbCmOhNrTZqMR9RiPcvRpsRyKjVwTpK7rX4zcFTBTHqerj6ONyyel8p+U/EfOvisfhPhuPdfPN1JO6+mQfF/gK/wBS2XrMtrXkxlld33m2XiVThI+Q1vjo9Wo5Gsej0RFVvSVMUdimGKpgfaBj0PXx9fH3Yuz88+Q/E/IPXnofE8XmcyzV/wCvCSJnk7as920rJImeTtqz3bSs7GW3hwJLXmTNZ/MpWSWvMmaz+ZSdHasAEVJatH0dX7ysktWj6Or95WXLdSaSXbRkrZO4FZJdtGStk7gVlv2w7CS66Prav3lZJddH1tX7yY7hdKwARUk7tYW8fgeVkk7tYW8fgeVluokCSXnkHav924rJJeeQdq/3bhjsqsAEVImlXbunMpWSJpV27pzKVlqQJIPazd4/AwrJIPazd4/Aws1S7VgAyqSB60reHcEKySB60reHcEKy5bSBJadGRdk3gVklp0ZF2TeA6O1ZhV7J+qpmYVeyfqqSK023R0XYM5UKSa26Oi7BnKhSW7SaSXTMn6zOZCskumZP1mcyFY6OwkumZ/a0veNKyS6Zn9rS940uP3QulYAMqkk59D1n8pWSSc+h6z+UrLdRJ2EjNLVd3p8zyskZparu9PmeWdlVgAyqSjpOVsqXF5WSUdJytlS4vKzWW0gSW/1ZG8VOJWSW/wBWRvFTiSap2rABFSW3sq28VudSsktvZVt4rc6lZctpNNUnN6uo7gYwszobJnBDKTm9XUdwMYWZ0Nkzgg6O280Tczr7J/BTeaJuZ19k/gom1rKNm1LUbwNpqjZvS1G8DaSkSXLsqO8UedCskuXZUd4o86FZq6idhJI0hE1anBCskkaQiatTghMdlVgAipK2k4uyq8WFZJW0nF2VXiwrLdRJ2EkfSEvVp8FKySPpCXq0+CiapVYAIqSNnszWZylZJGz6ZrM5SsuW0gSWvM/tavvHFZJa8z+1q+8cOjtWACKkteZM1n8ylZJa8yZrP5lKy5bqTSa5aOlbB/KpupdkzVQ03LR0rYP5VN1LsmaqF/tO2ZJdtGStk7gVkl20ZK2TuAx+6F0rABlUk/1ou8N4KVkk/wBaLvDeClZbqJNhI/S1Ld6nMwrJH6WpbvU5mCFVgAipF0q3d15kKyRdKt3deZCstSBJEzydtWe7aVkkTPJ21Z7tpZqlVgAyqSD2s3ePwMKySD2s3ePwMKzWW0mgktWj6Or95WSWrR9HV+8nR2rABFSWnRkXZN4FZJadGRdk3gVly3Umkl10fW1fvKyS66Prav3lY6OwkndrC3j8DyskndrC3j8DxjsqsAEVJLzyDtX+7cVkkvPIO1f7txWW6iTsJE0q7d05lKyRNKu3dOZROyqwARUjNLVd3p8zyskZparu9PmeVmskgSQPWlbw7ghWSQPWlbw7ghJqisAEVJb/AFZG8VOJWSW/1ZG8VOJWXLaTTCr2T9VTTbdHRdgzlQ3Veyfqqabbo6LsGcqDo7Ukl0zJ+szmQrJLpmT9ZnMgx3C6VgAipLpmf2tL3jSskumZ/a0veNKzV+2J2EknPoes/lKySTn0PWfykx2VWACKkkaQiatTghWSSNIRNWpwQrLdRJ2ElHScrZUuLysko6TlbKlxeWapVYAMqkj6Ql6tPgpWSR9IS9WnwUrLltIElt7KtvFbnUrJLb2VbeK3OomjtWapOb1dR3A2mqTm9XUdwE2tYwszobJnBDeaIWZ0NkzghvF2k00Tczr7J/BTKNm1LUbwMZuZ19k/gplGzelqN4Do7bSS5dlR3ijzoVkly7KjvFHnQuO4XSsAGVSXD1Y+8U+JWSXD1Y+8U+JWW6QJK2k4uyq8WFZJW0nF2VXiwY7KrABFSP0tS3epzMKyR+lqW71OZhWW9JAkjZ7M1mcpWSRs+mazOUTVKrABFSRM8nbVnu2lZJEzydtWe7aVmstpAkteZM1n8ylZJa8yZrP5lJ0dqya5aOlbB/KpSTXLR0rYP5VGO4XTdS7JmqhmYUuyZqoZkqxJdtGStk7gVkl20ZK2TuBWav2xOwkn+tF3hvBSskn+tF3hvBSY7LpWACKkndrC3j8DyskndrC3j8Dyst1EgSLpVu7rzIVki6Vbu68yCFVgAipE0q7d05lKyRNKu3dOZSstSBJB7WbvH4GFZJB7WbvH4GFmqXasAGVSWrR9HV+8rJLVo+jq/eVly3UmgktOjIuybwKyS06Mi7JvAdHaskuuj62r95WSXXR9bV+8Y7hdKwARUl0zJ+szmQrJLpmT9ZnMhWXpOwkl55B2r/duKySXnkHav924Y7KrABFSSc+h6z+UrJJOfQ9Z/KVluok7CRmlqu70+Z5WSM0tV3enzPLOyqwAZVJA9aVvDuCFZJA9aVvDuCFZctpAkt/qyN4qcSskt/qyN4qcRNU7VmFXsn6qmZhV7J+qpIrTbdHRdgzlQpJrbo6LsGcqFJbtJpqk5vV1HcDGFmdDZM4IZSc3q6juBjCzOhsmcEHR23kl0zP7Wl7xpWSXTM/taXvGlx+6F0rABlUly7KjvFHnQrJLl2VHeKPOhWauonYSSNIRNWpwQrJJGkImrU4ITHZVYAIqSjpOVsqXF5WSUdJytlS4vKzWW0gSR9IS9WnwUrJI+kJerT4KSapVYAIqS29lW3itzqVklt7KtvFbnUrLltJoJLXmf2tX3jiskteZ/a1feOHR2rJI2ezNZnKVkkbPpmszlE1SqwARQAAAAAAAAAAAAAAAAAAAAAPm/wD1M+ALKDwh3+NlXkRSoyLkyG2hKh1KraS1mtcvRexzlRvSRHYKiqiYIn/P0gSLpVu7rzIY9T0sfWxuOT0flXzX4n5N8Tj8X8LZ7p48+ZZeq+SvAf8A6WsuIWWluypy/hU7VBs8hkylH8op1a0isxelTT82rmtajkRXYriqdSJ14p9gAGPR9DH0Mfbi7Hzv558V8+9eev8AFceJxJJxJP8Arb/3SRM8nbVnu2lZJEzydtWe7aVnYy28WBJa8xZrP5lKyS15kzWfzKTo7VgAipLVo+jq/eVklq0fR1fvKy5bqTSS7aMlbJ3ArJLtoyVsncCst+2HYSXXR9bVTihWSXXR9bV+8mO4XSsAEVJO7WFvH4HlZJO7WFvH4HlZbqJAkl55B2r/AHbiskl55B2r/duGOyqwARUiaVdu6cylZImlXbunMpWWpAkg9rN3j8DCskg9rN3j8DCzVLtWADKpIHrSt4dwQrJIHrSt4dwQrLltIElp0ZF2TeBWSWnRkXZN4Do7VmFXsn6qmZhV7J+qpIrTbdHRdgzlQpJrbo6LsGcqFJbtJpJdMyfrM5kKyS6Zk/WZzIVjo7CS6Zn9rS940rJLpmf2tL3jS4/dC6VgAyqSTn0PWfylZJJz2HrP5VKy3USdhIzS1Xd6fM8rJGaWq7vT5nlnZVYAMqko6TlbKlxeVklHScrZUuLys1ltIElv9WRvFTiVklv9WRvFTiSap2rABFSW3sq28VudSsktvZVt4rc6lZctpNNUnNquo7gYwszobJnBDKTm9XUdwMYWZ0Nkzgg6O280Tczr7J/BTeaJuZ19k/gom1rKNm1LUbwNpqjZtS1G8DaSkSXLsqO8UedCskuXZUd4o86FZq6idhJI0hE1anBCskkaQiatTghMdlVgAipK2k4uyq8WFZJW0nF2VXiwrLdRJ2EkfSEvVp8FKySPpCXq0+CiapVYAIqSNnszWZylZJGz2ZrM5SsuW0gSWvM/tavvHFZJa8z+1q+8cOjtWACKkteYs1n8ylZJa8yZrP5lKy5bqTSa5aOlbB/KpupdkzVQ03LR0rYP5VN1LsmaqF/tO2ZJdtGStk7gVkl20ZK2TuAx+6F0rABlUk/1ou8N4KVkk/1ou8N4KVluok2Ej9LUt3qczCskfpalu9TmYIVWACKkXSrd3XmQrJF0q3d15kKy1IEkTPJ21Z7tpWSRM8nbVnu2lmqVWADKpIPazd4/AwrJIPazd4/AwrNZbSaCS1aPo6v3lZJatH0dX7ydHasAEVJadGRdk3gVklp0ZF2TeBWXLdSaSXXR9bVTihWSXXR9bV+8rHR2Ek7tYW8fgeVkk7tYW8fgeMdlVgAipJeeQdq/3biskl55B2r/AHbist1EnYSJpV27pzKVkiaVdu6cyidlVgAipGaWq7vT5nlZIzS1Xd6fM8rNZJAkgetK3h3BCskgetK3h3BCTVFYAIqS3+rI3ipxKyS3+rI3ipxKy5bSaYVeyfqqabbo6LsGcqG6r2T9VTTbdHRdgzlQdHakkumZP1mcyFZJdMyfrM5kGO4XSsAEVJdMz+1pe8aVkl0zP7Wl7xpWav2xOwkk59D1n8pWSSc9h6z+VSY7KrABFSSNIRNWpwQrJJGkImrU4IVluok7CSjpOVsqXF5WSUdJytlS4vLNUqsAGVSR9IS9WnwUrJI+kJerT4KVly2kCS29lW3itzqVklt7KtvFbnUTR2rNUnNquo7gbTVJzerqO4CbWsYWZ0NkzghvNELM6GyZwQ3i7SaaJuZ19k/gplGzalqN4GM3M6+yfwUyjZtS1G8B0dtpJcuyo7xR50KyS5dlR3ijzoXHcLpWADKpLh6sfeKfErJLh6sfeKfErLdIElbScXZVeLCskraTi7KrxYMdlVgAipH6WpbvU5mFZI/S1Ld6nMwrLekgSRs9mazOUrJI2ezNZnKJqlVgAipImeTtqz3bSskiZ5O2rPdtKzWW0gSWvMWaz+ZSskteZM1n8yk6O1ZNctHStg/lUpJrlo6VsH8qjHcLpupdkzVQzMKXZM1UMyVYku2jJWydwKyS7aMlbJ3ArNX7YnYST/Wi7w3gpWST/Wi7w3gpMdl0rABFSTu1hbx+B5WSTu1hbx+B5WW6iQJF0q3d15kKyRdKt3deZBCqwARUiaVdu6cylZImlXbunMpWWpAkg9rN3j8DCskg9rN3j8DCzVLtWADKpLVo+jq/eVklq0fR1fvKy5bqTQSWnRkXZN4FZJadGRdk3gOjtWSXXR9bVTihWSXXR9bV+8Y7hdKwARUl0zJ+szmQrJLpmT9ZnMhWXpOwkl55B2r/AHbiskl55B2r/duGOyqwARUknPoes/lKySTnsPWfyqVluok7CRmlqu70+Z5WSM0tV3enzPLOyqwAZVJA9aVvDuCFZJA9aVvDuCFZctpAkt/qyN4qcSskt/qyN4qcRNU7VmFXsn6qmZhV7J+qpIrTbdHRdgzlQpJrbo6LsGcqFJbtJpqk5tV1HcDGFmdDZM4IZSc3q6juBjCzOhsmcEHR23kl0zP7Wl7xpWSXTM/taXvGlx+6F0rABlUly7KjvFHnQrJLl2VHeKPOhWauonYSSNIRNWpwQrJJGkImrU4ITHZVYAIqSjpOVsqXF5WSUdJytlS4vKzWW0gSR9IS9WnwUrJI+kJerT4KSapVYAIqS29lW3itzqVklt7KtvFbnUrLltJoJLXmf2tX3jiskteZ/a1feOHR2rJI2ezNZnKVkkbPZmszlE1SqwARQAAAAAAAAAAAAAAAAAAAAAJF0q3d15kOi+HvwkzPBb4O5OUNrpMfcZFZkGGtRvSZTqvRy9NU+Xota5UT0KqJj1HxRC8O/heg3tl+bl9d60hruktOvIWpQcmOKtWkvxOj+hET9GB1fW+Mw9DL22cvrPkf9HfGfPvhsvifSyxxxl4nPPmz/KeJ/L+jgOseDTLJvhByEs2WCR0jvuUfp1aSehlVrlZURMfk6bXYfowOznZxsyksfMev6Ofw/q5ej6k4yxtl/wA5eKkiZ5O2rPdtKySJnk7as920rN5bcMCS15kzWfzKVklrzFms/mUnR2rABFSWrR9HV+8rJLVo+jq/eVly3Umkl20ZK2TuBWSXbRkrZO4FZb9sOwkuuj62r95WSXXR9bVTihMdwulYAIqSd2sLePwPKySd2sLePwPKy3USBJLzyDtX+7cVkkvPIO1f7twx2VWACKkTSrt3TmUrJE0q7d05lKy1IEkHtZu8fgYVkkHtZu8fgYWapdqwAZVJA9aVvDuCFZJA9aVvDuCFZctpAktOjIuybwKyS06Mi7JvAdHaswq9k/VUzMKvZP1VJFabbo6LsGcqFJNbdHRdgzlQpLdpNJLpmT9ZnMhWSXTMn6zOZCsdHYSXTM/taXvGlZJdMz+1pe8aXH7oXSsAGVSSc+h6z+UrJJOfQ9Z/KVluok7CRmlqu70+Z5WSM0tV3enzPLOyqwAZVJR0nK2VLi8rJKOk5WypcXlZrLaQJLf6sjeKnErJLf6sjeKnEk1TtWACKktvZVt4rc6lZJbeyrbxW51Ky5bSaapObVdR3AxhZnQ2TOCGUnNquo7gYwszobJnBB0dt5om5nX2T+Cm80Tczr7J/BRNrWUbNqWo3gbTVGzalqN4G0lIkuXZUd4o86FZJcuyo7xR50KzV1E7CSRpCJq1OCFZJI0hE1anBCY7KrABFSVtJxdlV4sKyStpOLsqvFhWW6iTsJI+kJerT4KVkkfSEvVp8FE1SqwARUkbPZmszlKySNnszWZylZctpAkteZ/a1feOKyS15n9rV944dHasAEVJa8yZrP5lKyS15izWfzKVly3Umk1y0dK2D+VTdS7JmqhpuWjpWwfyqbqXZM1UL/adsyS7aMlbJ3ArJLtoyVsncBj90LpWADKpJ/rRd4bwUrJJ/rRd4bwUrLdRJsJH6WpbvU5mFZI/S1Ld6nMwQqsAEVIulW7uvMhWSLpVu7rzIVlqQJImeTtqz3bSskiZ5O2rPdtLNUqsAGVSQe1m7x+BhWSQe1m7x+BhWay2k0Elq0fR1fvKyS1aPo6v3k6O1YAIqS06Mi7JvArJLToyLsm8CsuW6k0kuuj62r95WSXXR9bVTihWOjsJJ3awt4/A8rJJ3awt4/A8Y7KrABFSS88g7V/u3FZJLzyDtX+7cVluok7CRNKu3dOZSskTSrt3TmUTsqsAEVIzS1Xd6fM8rJGaWq7vT5nlZrJIEkD1pW8O4IVkkD1pW8O4ISaorABFSW/1ZG8VOJWSW/1ZG8VOJWXLaTTCr2T9VTTbdHRdgzlQ3Veyfqqabbo6LsGcqDo7Ukl0zJ+szmQrJLpmT9ZnMgx3C6VgAipLpmf2tL3jSskumZ/a0veNKzV+2J2EknPoes/lKySTn0PWfykx2VWACKkkaQiatTghWSSNIRNWpwQrLdRJ2ElHScrZUuLysko6TlbKlxeWapVYAMqkj6Ql6tPgpWSR9IS9WnwUrLltIElt7KtvFbnUrJLb2VbeK3OomjtWapObVdR3A2mqTm1XUdwE2tYwszobJnBDeaIWZ0NkzghvF2k00Tczr7J/BTKNm1LUbwMZuZ19k/gplGzalqN4Do7bSS5dlR3ijzoVkly7KjvFHnQuO4XSsAGVSXD1Y+8U+JWSXD1Y+8U+JWW6QJK2k4uyq8WFZJW0nF2VXiwY7KrABFSP0tS3epzMKyR+lqW71OZhWW9JAkjZ7M1mcpWSRs9mazOUTVKrABFSRM8nbVnu2lZJEzydtWe7aVmstpAkteZM1n8ylZJa8xZrP5lJ0dqya5aOlbB/KpSTXLR0rYP5VGO4XTdS7JmqhmYUuyZqoZkqxJdtGStk7gVkl20ZK2TuBWav2xOwkn+tF3hvBSskn+tF3hvBSY7LpWACKkndrC3j8DyskndrC3j8Dyst1EgSLpVu7rzIVki6Vbu68yCFVgAipE0q7d05lKyRNKu3dOZSstSBJB7WbvH4GFZJB7WbvH4GFmqXasAGVSWrR9HV+8rJLVo+jq/eVly3UmgktOjIuybwKyS06Mi7JvAdHaskuuj62r95WSXXR9bVTigx3C6VgAipLpmT9ZnMhWSXTMn6zOZCsvSdhJLzyDtX+7cVkkvPIO1f7twx2VWACKkk59D1n8pWSSc+h6z+UrLdRJ2EjNLVd3p8zyskZparu9PmeWdlVgAyqSB60reHcEKySB60reHcEKy5bSBJb/VkbxU4lZJb/VkbxU4iap2rMKvZP1VMzCr2T9VSRWm26Oi7BnKhSTW3R0XYM5UKS3aTTVJzarqO4GMLM6GyZwQyk5tV1HcDGFmdDZM4IOjtvJLpmf2tL3jSskumZ/a0veNLj90LpWADKpLl2VHeKPOhWSXLsqO8UedCs1dROwkkaQiatTghWSSNIRNWpwQmOyqwARUlHScrZUuLysko6TlbKlxeVmstpAkj6Ql6tPgpWSR9IS9WnwUk1SqwARUlt7KtvFbnUrJLb2VbeK3OpWXLaTQSWvM/tavvHFZJa8z+1q+8cOjtWSRs9mazOUrJI2ezNZnKJqlVgAigAAAAAAAAAAAHTMqvCTTyZylsmTbcnLlKW73KjbnzVZ4mLQdUY56YPd11XYMXqporU60c5q4Itk5HcwdbynvGW1vrObktkfAulGjHWvVrTbusNHO68KVNG0aqudgmKq7oN624KvX0euw/C6uU0fJ2lkJk+y43LKC3PuyR7hN8jpxIrFRjnVajKdVektRUY1GsciqjlxRExHA9GB1zIvLWHlfk0uUFSK63VI1WvGnxqtRr1iSKDlZVYrm9TkRWqqO6sW4LgmOB1i1eF6fNdYLxcMk2Q8mcqZfkdruKXFHyOm/FaDq8fxaJTbVRq9Ho1HqmLUciYrg4py9KB5nN8McuNRmZTUMladfI+3XRbVKunnFGyEc2olF9ZkfxfRdRbVXoqq1UdgjnI1URMdl98LVwgOygudkyTp3Sw5J1koXeb5xSlX6bWo+ukej4tyVfFMciu6dSniuKJjgPbTly/hZ8HMHwp5EzMk5dfyerUVteJI6PS8RXZ6rsMetFRVaqfM5flwPkqF/o+8KtbKFLPNqWmNERVc6eknpsWmi4dJrETpqvzIqN/Sqek+4YsqhNi0ZkWolSjXptq03p6HNcmKKn/CmldKt3deZDr+r8L6fr33ZPo/lH9VfMfkfoZfD/AAtntt58zni/mf8A+8z+EORuSttyIyWtmSlpR3ktsjtoMc71nr6XPX9LnKrl+TFTmQDmkknEfP8Aqepn62d9T1Lzlbzb+bdpImeTtqz3bSskiZ5O2rPdtKzeW3HAkteZM1n8ylZJa8yZrP5lJ0dqwARUlq0fR1fvKyS1aPo6v3lZct1JpJdtGStk7gVkl20ZK2TuBWW/bDsJLro+tq/eVkl10fW1fvJjuF0rABFSTu1hbx+B5WSTu1hbx+B5WW6iQJJeeQdq/wB24rJJeeQdq/3bhjsqsAEVImlXbunMpWSJpV27pzKVlqQJIPazd4/AwrJIPazd4/Aws1S7VgAyqSB60reHcEKySB60reHcEKy5bSBJadGRdk3gVklp0ZF2TeA6O1ZhV7J+qpmYVeyfqqSK023R0XYM5UKSa26Oi7BnKhSW7SaSXTMn6zOZCskumZP1mcyFY6OwkumZ/a0veNKyS6Zn9rS940uP3QulYAMqkk57D1n8qlZJJz6HrP5Sst1EnYSM0tV3enzPKyRmlqu70+Z5Z2VWADKpKOk5WypcXlZJR0nK2VLi8rNZbSBJb/VkbxU4lZJb/VkbxU4kmqdqwARUlt7KtvFbnUrJLb2VbeK3OpWXLaTTVJzerqO4GMLM6GyZwQyk5vV1HcDGFmdDZM4IOjtvNE3M6+yfwU3mibmdfZP4KJtayjZtS1G8Daao2bUtRvA2kpEly7KjvFHnQrJLl2VHeKPOhWauonYSSNIRNWpwQrJJGkImrU4ITHZVYAIqStpOLsqvFhWSVtJxdlV4sKy3USdhJH0hL1afBSskj6Ql6tPgomqVWACKkjZ7M1mcqFZJGz6ZrM5SsuW0gSWvM/tavvHFZJa8z+1q+8cOjtWACKkteZM1n8ylZJa8yZrP5lKy5bqTSa5aOlbB/KpupdkzVQ03LR0rYP5VN1LsmaqF/tO2ZJdtGStk7gVkl20ZK2TuAx+6F0rABlUk/wBaLvDeClZJP9aLvDeClZbqJNhI/S1Ld6nMwrJH6WpbvU5mCFVgAipF0q3d15kKyRdKt3deZCstSBJEzydtWe7aVkkTPJ21Z7tpZqlVgAyqSD2s3ePwMKySD2s3ePwMKzWW0mgktWj6Or95WSWrR9HV+8nR2rABFSWnRkXZN4FZJadGRdk3gVly3Umkl10fW1fvKyS66Prav3lY6OwkndrC3j8DyskndrC3j8DxjsqsAEVJLzyDtX+7cVkkvPIO1f7txWW6iTsJE0q7d05lKyRNKu3dOZROyqwARUjNLVd3p8zyskZparu9PmeVmskgSQPWlbw7ghWSQPWlbw7ghJqisAEVJb/VkbxU4lZJb/VkbxU4lZctpNMKvZP1VNNt0dF2DOVDdV7J+qpptujouwZyoOjtSSXTMn6zOZCskumZP1mcyDHcLpWACKkumZ/a0veNKyS6Zn9rS940rNX7YnYSSc9h6z+VSskk59D1n8pMdlVgAipJGkImrU4IVkkjSETVqcEKy3USdhJR0nK2VLi8rJKOk5WypcXlmqVWADKpI+kJerT4KVkkfSEvVp8FKy5bSBJbeyrbxW51KyS29lW3itzqJo7VmqTm9XUdwNpqk5vV1HcBNrWMLM6GyZwQ3miFmdDZM4IbxdpNNE3M6+yfwUyjZtS1G8DGbmdfZP4KZRs2pajeA6O20kuXZUd4o86FZJcuyo7xR50LjuF0rABlUlw9WPvFPiVklw9WPvFPiVlukCStpOLsqvFhWSVtJxdlV4sGOyqwARUj9LUt3qczCskfpalu9TmYVlvSQJI2ezNZnKhWSRs+mazOUTVKrABFSRM8nbVnu2lZJEzydtWe7aVmstpAkteZM1n8ylZJa8yZrP5lJ0dqya5aOlbB/KpSTXLR0rYP5VGO4XTdS7JmqhmYUuyZqoZkqxJdtGStk7gVkl20ZK2TuBWav2xOwkn+tF3hvBSskn+tF3hvBSY7LpWACKkndrC3j8DyskndrC3j8Dyst1EgSLpVu7rzIVki6Vbu68yCFVgAipE0q7d05lKyRNKu3dOZSstSBJB7WbvH4GFZJB7WbvH4GFmqXasAGVSWrR9HV+8rJLVo+jq/eVly3UmgktOjIuybwKyS06Mi7JvAdHaskuuj62r95WSXXR9bV+8Y7hdKwARUl0zJ+szmQrJLpmT9ZnMhWXpOwkl55B2r/duKySXnkHav924Y7KrABFSSc9h6z+VSskk59D1n8pWW6iTsJGaWq7vT5nlZIzS1Xd6fM8s7KrABlUkD1pW8O4IVkkD1pW8O4IVly2kCS3+rI3ipxKyS3+rI3ipxE1TtWYVeyfqqZmFXsn6qkitNt0dF2DOVCkmtujouwZyoUlu0mmqTm9XUdwMYWZ0NkzghlJzerqO4GMLM6GyZwQdHbeSXTM/taXvGlZJdMz+1pe8aXH7oXSsAGVSXLsqO8UedCskuXZUd4o86FZq6idhJI0hE1anBCskkaQiatTghMdlVgAipKOk5WypcXlZJR0nK2VLi8rNZbSBJH0hL1afBSskj6Ql6tPgpJqlVgAipLb2VbeK3OpWSW3sq28VudSsuW0mgkteZ/a1feOKyS15n9rV944dHaskjZ7M1mcqFZJGz6ZrM5RNUqsAEUAAAAAAAAAAA8+8KtsuVxu2QNS32+TKZDypoSJLqNJz0o0ko1kV71RPitRVRMV6utD0EFl4Hk/hPvt7uOUzMiKjspbPk15G2vcbjZ7DNm156vVzfJaVWhRe2giInSe/1/jNRvR61JqFKDkflxYstLJkze/gpWyaXJ9lONZZj5EJ9Gt4yl4yL4vyhGOajm9JWL1omKojkVfYQXlOHkWRdCvbrJJyUvVsmRLr4RJt6u1KgrW9KFQf6FkfGxavRdSRURFwc7BUTBThbRBv9/wAlPB/4NZGS93hXLJm4Qa14rSYFWnEo0oOPxqchUSlW8Y5rOglNzlwcqqiIi4e4OgQXzadyfCoOmUqbqNOQtNFqMpuVFcxHelGqrWqqehcE+Y3j3HD59fZMoKXg1vHgO+DV3ddpl3kUI8pIFV0B0KtLWv5S6UieKREpucisVyP6SdFGqqoWSIV+yYsPhE8HVPJe8zJ+U0+ZIsteNAq1YlenNYjEWpIani6Pi3dLppVcxcERU6WKHuwHuOHH5PWvzHYLZZOmj/N8OjF6SY4L4tiNxTH/AGFenWqXRviZC0v/AE6+hqL/AOX6TkCRdKt3deZBjSnk072k7umjyad7Sd3TSsE91OHFxo8tZUxEnuRUqNxXxbev4jSnyad7Sd3TREzydtWe7aVmsreSRJ5NO9pO7ppNbo8t0NisnuamLurxbV/8lOUJLXmTNZ/Mo5vCceTyad7Sd3TR5NO9pO7ppWDPuq8OLt0eW6FSVk9zEVOpPFtXDrKfJp3tJ3dNFq0fR1fvKzWVvNSTw4u5x5bbfIc+e57Upuxb4tqY9RT5NO9pO7pou2jJWydwKxzfavHlJ5NO9pO7ppNco8tsKqr57ntROtPFtTHrOUJLro+tq/eMbeYWeDyad7Sd3TR5NO9pO7ppWDPupw4uZHlpVidKe52NfBPzbepeg7rKfJp3tJ3dNE7tYW8fgeVmrbxDhJ5NO9pO7ppNJjy0lQ0dPcqrUdgvi29XxHHKEkvPIO1f7twlvKWHk072k7umjyad7Sd3TSsGfdV4cWkeX5yVvl7ul4hF6Xi2+jpL1FPk072k7umhNKu3dOZSs1bSRJ5NO9pO7ppNDjy1qS+jPc1Ur4L+bb1r0G9ZyhJB7WbvH4GCW8VLPJ5NO9pO7po8mne0nd00rBn3VeHFwo8tVkdGe5uFdyL+bauK4J1lPk072k7umiB60reHcEKzWVvJIk8mne0nd00mtkeW63x3MnuY1abcG+LauHUcoSWnRkXZN4Dm8Jx5PJp3tJ3dNMakab4ty+cnL1L/AO00tMKvZP1VJ7qvCCBHmOgxnNuDmotFioni2rgmCdRv8mne0nd00ytujouwZyoUi28knhxdxjy2xHq+e5yYt6vFtT/yQp8mne0nd00XTMn6zOZCsvN4OPKTyad7Sd3TSa4x5bYuL57nJ4yn1eLan/m05QkumZ/a0veNGNvuhZ4PJp3tJ3dNHk072k7umlYM+6nDi5EeWkyKiz3Kqq/BfFt6vilPk072k7umiTn0PWfylZq28RJEnk072k7umkzY8vzlUb5e7peIYvS8W3rTpO6jlCRmlqu70+Z4lvksPJp3tJ3dNHk072k7umlYM+6rw4ulHlrcJLUnuRyU6WLvFt6+txT5NO9pO7poo6TlbKlxeVmsreSRJ5NO9pO7ppNBjy3JX6M9zcK70X821cVx9JyhJb/VkbxU4iW8VOPJ5NO9pO7po8mne0nd00rBn3VeHFwI8t1Or0Z7m4V6qL+bauK9NcVKfJp3tJ3dNFt7KtvFbnUrNZW8knhBIjTUoVFW4uVEYuKeKb19R+RI8xYtFW3FzUWm3BPFN6uork5vV1HcDGFmdDZM4IObwnHlr8mne0nd001S48xItZXXFzkSm7FPFN6+o5A0Tczr7J/BSS3leE8eNNWhTVLi5EViYJ4pvV1Gzyad7Sd3TTdGzalqN4G0XKnDi58eW2nS6U9zkWvSRPzbUwXppgpT5NO9pO7pouXZUd4o86FZbbxE48pPJpvtJ3dNJq0eWk2Miz3KqpUwXxberqQ5QkkaQiatTgglvJYeTTvaTu6aPJp3tJ3dNKwZ91XhxdWPLS4RmrPcrlp1cHeLb1dbSnyad7Sd3TRW0nF2VXiwrNW3iJIk8mne0nd00moR5azZKJPcjkSnivi29fUpyhJH0hL1afBRLeKvB5NO9pO7po8mne0nd00rBn3U4cXHjy1lykSe5FRWYr4tvX8Up8mne0nd00Rs9mazOUrNZW8kiTyad7Sd3TSa3R5bouLJ7mJ4yp1eLav/AJuOUJLXmf2tX3jhzeE48nk072k7umjyad7Sd3TSsGfdV4cXbo8t0RisnuamLurxbV/8lKfJpvtJ3dNFrzJms/mUrNZW81JPDjZ8eY2DJc64Oc1KL1Vvi2pimC9Rtpxpq02qlyciYJ1eKabLlo6VsH8qm6l2TNVBzfaceU/k072k7umk1zjy22+Q589z2pTdi3xbUx6jlCS7aMlbJ3AY2+6LZ4PJp3tJ3dNHk032k7umlYM+6nDi5seWix+lPc7Gu1E/NtTBcF6ynyad7Sd3TRP9aLvDeClZq28RJPKTyad7Sd3TSZ0eX5ypt8vd0vEPVHeLb1J0m9RyhI/S1Ld6nMwS1bDyad7Sd3TR5NO9pO7ppWDPupw4tY8vzkjfL3dLxCr0vFt9HSTqKfJp3tJ3dNC6Vbu68yFZq2pIk8mne0nd00mjR5aypiJPcipUbivi29fxGnKEkTPJ21Z7tolvFXg8mne0nd00eTTvaTu6aVgz7qcOLhx5a1JfRnubhXwX821cV6Desp8mne0nd00Qe1m7x+BhWayt5STwk8mne0nd00mt0eW6FSVk9zEVOpPFtXDrOUJLVo+jq/eObwceTyad7Sd3TR5NO9pO7ppWDPuq8OLtkeW63x3MnuY1abcG+LauHUU+TTvaTu6aLToyLsm8Cs1lbzUk8OLuUeW2FVV89z2onWni2pj1lPk072k7umi66Prav3lY5vC8eUnk072k7umk0yPLSpE6U9zlWvgn5tqYL0HdZyhJO7WFvH4HjG3ksPJp3tJ3dNHk072k7umlYM+6nDi5MeWkqGjp7lVajsF8W34vxHFPk072k7umiXnkHav924rNW3iJIk8mne0nd00mSPL85K3y93S8Qi9LxbfR0l6jlCRNKu3dOZRLfK2Hk072k7umjyad7Sd3TSsGfdThxbY8vzlUb5e7peIYqu8W3rTpO6sCnyad7Sd3TQzS1Xd6fM8rNZWpIk8mne0nd00mhR5aukdGe5uFdyL+bauK4J1nKEkD1pW8O4IJbxV4PJp3tJ3dNHk072k7umlYM+6nDi4MeW5K/RnubhXei/m2riuPpKfJp3tJ3dNFv9WRvFTiVmsreUk8IqkaalN2NycvUv8A7TTVAjzHQYzm3BzWrRYqN8U1cEwTqL6vZP1VNNt0dF2DOVBzeF48sfJp3tJ3dNJrjHmNiPV89zkxb1eLan/khyhJdMyfrM5kGNvMLPB5NO9pO7po8mne0nd00rBn3U4cXcY8xsXF89zk8ZT6vFtT/wA2lPk072k7umi6Zn9rS940rNc32nHlJ5NO9pO7ppNIjy0lxUWe5VVX4L4tvV8U5Qkk59D1n8olvKWHk072k7umjyad7Sd3TSsGfdV4cXWjzEmxkWe5VVKmC+Lb1dSFPk072k7umiRpCJq1OCFZq28RJEnk072k7umk1KPMW4SWpPcjkp0sXeLb19bjlCSjpOVsqXF4lvFXg8mne0nd00eTTvaTu6aVgz7qcOLoR5azZKJPciolPFfFt6+pSnyad7Sd3TRH0hL1afBSs1lbySJPJp3tJ3dNJoEeY6nV6M9zcK9VF/NtXFemuKnKElt7KtvFbnUc3g48nk072k7ummuRGmpQqKtxcqIxcU8U3r6i81Sc3q6juBJleThJEjzFi0VbcXNRabcE8U3q6jb5NO9pO7ppshZnQ2TOCG8XK8knhx8uPMSLWV1xc5EpuxTxTevqP2PGmrQpqlxciKxME8U3q6iibmdfZP4KZRs2pajeBebwceWnyad7Sd3TSafHmNp0ulPc7GvSRPzbUwXppgpyhJcuyo7xR50GNvMSzweTTvaTu6aPJp3tJ3dNKwZ91Xhxc6PLalDpT3OxrsRPzbUwXH0lPk072k7umi4erH3inxKzVt4OEnk072k7umk1WPMS4RmrPcrlp1cHeLb1dbTlCStpOLsqvFglvKWHk072k7umjyad7Sd3TSsGfdV4cW6PM85U2+Xu6XiHqjvFt6k6Teop8mne0nd00P0tS3epzMKzVt8HCTyad7Sd3TSaPHmLLlIk9yKisxXxbev4pyhJGz2ZrM5RLeKcHk072k7umjyad7Sd3TSsGfdThxcaPMWVMRJ7kVKjcV8W3r+I0p8mne0nd00RM8nbVnu2lZrK3kkSeTTvaTu6aTW6PLdEYrJ7mpi7q8W1f/JTlCS15kzWfzKObwnHk8mne0nd000T48xsGS51wc5qUXqrfFNTFMF6jkia5aOlbB/Koxt5i2eGunGmrTbhcnJ1J/7TTLyad7Sd3TSil2TNVDMnupw4u5x5jbfIc+e57Upuxb4tqY9RT5NO9pO7pou2jJWydwKy832nHlJ5NO9pO7ppNNjy0WP0p7nY12on5tqYLgvWcoST/Wi7w3goxt5SzweTTvaTu6aPJp3tJ3dNKwZ91XhxcyPMSpE6U9zsa+Cfm29S9B3WU+TTvaTu6aJ3awt4/A8rNW3iHCTyad7Sd3TSZY8vzkjfL3dLxCr0vFt9HSTqOUJF0q3d15kEtSw8mne0nd00eTTvaTu6aVgz7qvDi0jy/OSt8vd0vEIvS8W30dJeop8mne0nd00JpV27pzKVmraSJPJp3tJ3dNJoceYtSX0Z7m4V8F/Nt616Des5Qkg9rN3j8DBLeKlnk8mne0nd00eTTvaTu6aVgz7qvDi7dHmOhUlZPcxFTqTxbVw6ynyad7Sd3TRatH0dX7ys1lbzUk8JPJp3tJ3dNJrZHmOt8dzJ7mNWm3Bvi2rh1HKElp0ZF2TeA5vBx5PJp3tJ3dNJrlHlthVVfPc9ETrTxbUx6zlCS66Prav3jG3mLZ4PJp3tJ3dNHk072k7umlYM+6nDi7jHmNiPV89zkxb1eLan/khT5NO9pO7poumZP1mcyFZrm8HHlJ5NO9pO7ppNJjzElQ0We5VWo7BfFt6viOOUJJeeQdq/3bhLeUsPJp3tJ3dNHk072k7umlYM+6rw4uRHlpLios9yqqvwXxber4pT5NO9pO7pok59D1n8pWatvESRJ5NO9pO7ppM2PM85VG+Xu6XiGKrvFt606Tuo5QkZparu9PmeJb5LDyad7Sd3TR5NO9pO7ppWDPuq8OLhR5arI6M9zcK7kX821cVwTrKfJp3tJ3dNED1pW8O4IVmsreSRJ5NO9pO7ppNBjy3JX6M9zcK70X821cVx9JyhJb/VkbxU4iW8VOPJ5NO9pO7ppjUjTUpuxuTl6l/9ppaYVeyfqqT3VeEECPMdBjObcHNatFio3xTVwTBOo3+TTvaTu6aZW3R0XYM5UKRbeSTwgkRpqUKircXKiMXFPFN6+o/IkeYsWirbi5qLTbgnim9XUVyc3q6juBjCzOhsmcELzeE48tfk072k7umk1xjzGxcXz3OTxlPq8W1P/NpyhJdMz+1pe8aMbfdFs8Hk072k7umjyad7Sd3TSsGfdThxc+PMbTpdKe52Nekifm2pgvTTBSnyad7Sd3TRcuyo7xR50KzVt4iceUnk072k7umk1aPMSbGRZ7lVUqYL4tvV1IcoSSNIRNWpwQS3ksPJp3tJ3dNHk072k7umlYM+6rw4ulHmLcJLUnuRyU6WLvFt6+txT5NO9pO7poo6TlbKlxeVmsreSRJ5NO9pO7ppNQjy1myUSe5FRKeK+Lb19SnKEkfSEvVp8FEt4pweTTvaTu6aPJp3tJ3dNKwZ91OHFwI8x1Or0Z7m4V6qL+bauK9NcVKfJp3tJ3dNFt7KtvFbnUrNZW8knhJ5NO9pO7ppNbo8x0XFk9zU8ZU6vFtX/wA3HKElrzP7Wr7xw5vCceTyad7Sd3TTCAyoyVLbVqrUd0mfGVETH4v6C4kjZ7M1mcpJeZV4VgAyoAAAAAAAAAAAAAAAAAAAAAEi6Vbu68yFZ8If6oPCTlHlH4Srrkz5dIj2iy1EiUYjHq1j3tROlUeiesquVcMfQmGHy48Pr/ET4fH3Wcve/p75B6v9Q/FX4f08pjJObb54nPHieOb5/Mfd4Pif/SR4Ssp7f4QoeQNW4VpNnvFOuiR6r1c2PVp0n1EfTx9XFGK1UTqXHFetEVPtgeh609fD3Rn+oPkfq/0/8Z+l9TKZcyWWeOZeZrrzL+UkTPJ21Z7tpWSRM8nbVnu2lZ2MtvCgSWvMmaz+ZSskteYs1n8yk6O1YAIqS1aPo6v3lZJatH0dX7ysuW6k0ku2jJWydwKyS7aMlbJ3ArLfth2El10fW1fvKyS66PraqcUJjuF0rABFSTu1hbx+B5WSTu1hbx+B5WW6iQJJeeQdq/3biskl55B2r/duGOyqwARUiaVdu6cylZImlXbunMpWWpAkg9rN3j8DCskg9rN3j8DCzVLtWADKpIHrSt4dwQrJIHrSt4dwQrLltIElp0ZF2TeBWSWnRkXZN4Do7VmFXsn6qmZhV7J+qpIrTbdHRdgzlQpJrbo6LsGcqFJbtJpJdMyfrM5kKyS6Zk/WZzIVjo7CS6Zn9rS940rJLpmf2tL3jS4/dC6VgAyqSTnsPWfyqVkknPoes/lKy3USdhIzS1Xd6fM8rJGaWq7vT5nlnZVYAMqko6TlbKlxeVklHScrZUuLys1ltIElv9WRvFTiVklv9WRvFTiSap2rABFSW3sq28VudSsktvZVt4rc6lZctpNNUnN6uo7gYwszobJnBDKTm1XUdwMYWZ0Nkzgg6O280Tczr7J/BTeaJuZ19k/gom1rKNm1LUbwNpqjZtS1G8DaSkSXLsqO8UedCskuXZUd4o86FZq6idhJI0hE1anBCskkaQiatTghMdlVgAipK2k4uyq8WFZJW0nF2VXiwrLdRJ2EkfSEvVp8FKySPpCXq0+CiapVYAIqSNnszWZylZJGz2ZrM5SsuW0gSWvM/tavvHFZJa8z+1q+8cOjtWACKkteZM1n8ylZJa8xZrP5lKy5bqTSa5aOlbB/KpupdkzVQ03LR0rYP5VN1LsmaqF/tO2ZJdtGStk7gVkl20ZK2TuAx+6F0rABlUk/1ou8N4KVkk/1ou8N4KVluok2Ej9LUt3qczCskfpalu9TmYIVWACKkXSrd3XmQrJF0q3d15kKy1IEkTPJ21Z7tpWSRM8nbVnu2lmqVWADKpIPazd4/AwrJIPazd4/AwrNZbSaCS1aPo6v3lZJatH0dX7ydHasAEVJadGRdk3gVklp0ZF2TeBWXLdSaSXXR9bV+8rJLro+tqpxQrHR2Ek7tYW8fgeVkk7tYW8fgeMdlVgAipJeeQdq/wB24rJJeeQdq/3bist1EnYSJpV27pzKVkiaVdu6cyidlVgAipGaWq7vT5nlZIzS1Xd6fM8rNZJAkgetK3h3BCskgetK3h3BCTVFYAIqS3+rI3ipxKyS3+rI3ipxKy5bSaYVeyfqqabbo6LsGcqG6r2T9VTTbdHRdgzlQdHakkumZP1mcyFZJdMyfrM5kGO4XSsAEVJdMz+1pe8aVkl0zP7Wl7xpWav2xOwkk57D1n8qlZJJz6HrP5SY7KrABFSSNIRNWpwQrJJGkImrU4IVluok7CSjpOVsqXF5WSUdJytlS4vLNUqsAGVSR9IS9WnwUrJI+kJerT4KVly2kCS29lW3itzqVklt7KtvFbnUTR2rNUnN6uo7gbTVJzarqO4CbWsYWZ0NkzghvNELM6GyZwQ3i7SaaJuZ19k/gplGzalqN4GM3M6+yfwUyjZtS1G8B0dtpJcuyo7xR50KyS5dlR3ijzoXHcLpWADKpLh6sfeKfErJLh6sfeKfErLdIElbScXZVeLCskraTi7KrxYMdlVgAipH6WpbvU5mFZI/S1Ld6nMwrLekgSRs9mazOUrJI2ezNZnKJqlVgAipImeTtqz3bSskiZ5O2rPdtKzWW0gSWvMmaz+ZSskteYs1n8yk6O1ZNctHStg/lUpJrlo6VsH8qjHcLpupdkzVQzMKXZM1UMyVYku2jJWydwKyS7aMlbJ3ArNX7YnYST/Wi7w3gpWST/Wi7w3gpMdl0rABFSTu1hbx+B5WSTu1hbx+B5WW6iQJF0q3d15kKyRdKt3deZBCqwARUiaVdu6cylZImlXbunMpWWpAkg9rN3j8DCskg9rN3j8DCzVLtWADKpLVo+jq/eVklq0fR1fvKy5bqTQSWnRkXZN4FZJadGRdk3gOjtWSXXR9bV+8rJLro+tqpxQY7hdKwARUl0zJ+szmQrJLpmT9ZnMhWXpOwkl55B2r/duKySXnkHav924Y7KrABFSSc9h6z+VSskk59D1n8pWW6iTsJGaWq7vT5nlZIzS1Xd6fM8s7KrABlUkD1pW8O4IVkkD1pW8O4IVly2kCS3+rI3ipxKyS3+rI3ipxE1TtWYVeyfqqZmFXsn6qkitNt0dF2DOVCkmtujouwZyoUlu0mmqTm9XUdwMYWZ0NkzghlJzarqO4GMLM6GyZwQdHbeSXTM/taXvGlZJdMz+1pe8aXH7oXSsAGVSXLsqO8UedCskuXZUd4o86FZq6idhJI0hE1anBCskkaQiatTghMdlVgAipKOk5WypcXlZJR0nK2VLi8rNZbSBJH0hL1afBSskj6Ql6tPgpJqlVgAipLb2VbeK3OpWSW3sq28VudSsuW0mgkteZ/a1feOKyS15n9rV944dHaskjZ7M1mcpWSRs9mazOUTVKrABFAAAAAAAAAAAAAAAAAAAAAA+ffDl/pko+EvKh2U2TF2oWy6yKDVl05DHLRkK3BqPxbirHdFERepUXBPQuKr9BEi6Vbu68yGM/Sw9bH25x3/lvzT4r5R68+J+Dy9uWvzLPxY8Z8BP+mmJ4Krm/Km/XaldL2tJ1Gh4mmraMVrupytV3W5yp1YqiYIqph14nuIA9P08fSx9uE8J8x+ZfE/NvXvxPxeXuyvj/ACn4kmokiZ5O2rPdtKySJnk7as920rOXLboQJLXmTNZ/MpWSWvMmaz+ZSdHasAEVJatH0dX7ysktWj6Or95WXLdSaSXbRkrZO4FZJdtGStk7gVlv2w7CS66Prav3lZJddH1tX7yY7hdKwARUk7tYW8fgeVkk7tYW8fgeVluokCSXnkHav924rJJeeQdq/wB24Y7KrABFSJpV27pzKVkiaVdu6cylZakCSD2s3ePwMKySD2s3ePwMLNUu1YAMqkgetK3h3BCskgetK3h3BCsuW0gSWnRkXZN4FZJadGRdk3gOjtWYVeyfqqZmFXsn6qkitNt0dF2DOVCkmtujouwZyoUlu0mkl0zJ+szmQrJLpmT9ZnMhWOjsJLpmf2tL3jSskumZ/a0veNLj90LpWADKpJOew9Z/KpWSSc9h6z+VSst1EnYSM0tV3enzPKyRmlqu70+Z5Z2VWADKpKOk5WypcXlZJR0nK2VLi8rNZbSBJb/VkbxU4lZJb/VkbxU4kmqdqwARUlt7KtvFbnUrJLb2VbeK3OpWXLaTTVJzerqO4GMLM6GyZwQyk5vV1HcDGFmdDZM4IOjtvNE3M6+yfwU3mibmdfZP4KJtayjZtS1G8Daao2bUtRvA2kpEly7KjvFHnQrJLl2VHeKPOhWauonYSSNIRNWpwQrJJGkImrU4ITHZVYAIqStpOLsqvFhWSVtJxdlV4sKy3USdhJH0hL1afBSskj6Ql6tPgomqVWACKkjZ7M1mcpWSRs+mazOUrLltIElrzP7Wr7xxWSWvM/tavvHDo7VgAipLXmTNZ/MpWSWvMmaz+ZSsuW6k0muWjpWwfyqbqXZM1UNNy0dK2D+VTdS7Jmqhf7TtmSXbRkrZO4FZJdtGStk7gMfuhdKwAZVJP9aLvDeClZJP9aLvDeClZbqJNhI/S1Ld6nMwrJH6WpbvU5mCFVgAipF0q3d15kKyRdKt3deZCstSBJEzydtWe7aVkkTPJ21Z7tpZqlVgAyqSD2s3ePwMKySD2s3ePwMKzWW0mgktWj6Or95WSWrR9HV+8nR2rABFSWnRkXZN4FZJadGRdk3gVly3Umkl10fW1fvKyS66Prav3lY6OwkndrC3j8DyskndrC3j8DxjsqsAEVJLzyDtX+7cVkkvPIO1f7txWW6iTsJE0q7d05lKyRNKu3dOZROyqwARUjNLVd3p8zyskZparu9PmeVmskgSQPWlbw7ghWSQPWlbw7ghJqisAEVJb/VkbxU4lZJb/VkbxU4lZctpNMKvZP1VNNt0dF2DOVDdV7J+qpptujouwZyoOjtSSXTMn6zOZCskumZP1mcyDHcLpWACKkumZ/a0veNKyS6Zn9rS940rNX7YnYSSc9h6z+VSskk57D1n8qkx2VWACKkkaQiatTghWSSNIRNWpwQrLdRJ2ElHScrZUuLysko6TlbKlxeWapVYAMqkj6Ql6tPgpWSR9IS9WnwUrLltIElt7KtvFbnUrJLb2VbeK3OomjtWapOb1dR3A2mqTm9XUdwE2tYwszobJnBDeaIWZ0NkzghvF2k00Tczr7J/BTKNm1LUbwMZuZ19k/gplGzalqN4Do7bSS5dlR3ijzoVkly7KjvFHnQuO4XSsAGVSXD1Y+8U+JWSXD1Y+8U+JWW6QJK2k4uyq8WFZJW0nF2VXiwY7KrABFSP0tS3epzMKyR+lqW71OZhWW9JAkjZ7M1mcpWSRs+mazOUTVKrABFSRM8nbVnu2lZJEzydtWe7aVmstpAkteZM1n8ylZJa8yZrP5lJ0dqya5aOlbB/KpSTXLR0rYP5VGO4XTdS7JmqhmYUuyZqoZkqxJdtGStk7gVkl20ZK2TuBWav2xOwkn+tF3hvBSskn+tF3hvBSY7LpWACKkndrC3j8DyskndrC3j8Dyst1EgSLpVu7rzIVki6Vbu68yCFVgAipE0q7d05lKyRNKu3dOZSstSBJB7WbvH4GFZJB7WbvH4GFmqXasAGVSWrR9HV+8rJLVo+jq/eVly3UmgktOjIuybwKyS06Mi7JvAdHaskuuj62r95WSXXR9bV+8Y7hdKwARUl0zJ+szmQrJLpmT9ZnMhWXpOwkl55B2r/AHbiskl55B2r/duGOyqwARUknPYes/lUrJJOew9Z/KpWW6iTsJGaWq7vT5nlZIzS1Xd6fM8s7KrABlUkD1pW8O4IVkkD1pW8O4IVly2kCS3+rI3ipxKyS3+rI3ipxE1TtWYVeyfqqZmFXsn6qkitNt0dF2DOVCkmtujouwZyoUlu0mmqTm9XUdwMYWZ0NkzghlJzerqO4GMLM6GyZwQdHbeSXTM/taXvGlZJdMz+1pe8aXH7oXSsAGVSXLsqO8UedCskuXZUd4o86FZq6idhJI0hE1anBCskkaQiatTghMdlVgAipKOk5WypcXlZJR0nK2VLi8rNZbSBJH0hL1afBSskj6Ql6tPgpJqlVgAipLb2VbeK3OpWSW3sq28VudSsuW0mgkteZ/a1feOKyS15n9rV944dHaskjZ7M1mcpWSRs+mazOUTVKrABFAAAAAAAAAAAAAAAAAAAAAAkXSrd3XmQrJF0q3d15kLEqsAEVJEzydtWe7aVkkTPJ21Z7tpWay2kCS15kzWfzKVklrzJms/mUnR2rABFSWrR9HV+8rJLVo+jq/eVly3Umkl20ZK2TuBWSXbRkrZO4FZb9sOwkuuj62r95WSXXR9bV+8mO4XSsAEVJO7WFvH4HlZJO7WFvH4HlZbqJAkl55B2r/duKySXnkHav924Y7KrABFSJpV27pzKVkiaVdu6cylZakCSD2s3ePwMKySD2s3ePwMLNUu1YAMqkgetK3h3BCskgetK3h3BCsuW0gSWnRkXZN4FZJadGRdk3gOjtWYVeyfqqZmFXsn6qkitNt0dF2DOVCkmtujouwZyoUlu0mkl0zF+szmQrJLpmT9ZnMhWOjsJLpmf2tL3jSskumZ/a0veNLj90LpWADKpJOew9Z/KpWSSc9h6z+VSst1EnYSM0tV3enzPKyRmlqu70+Z5Z2VWADKpKOk5WypcXlZJR0nK2VLi8rNZbSBJb/VkbxU4lZJb/VkbxU4kmqdqwARUlt7KtvFbnUrJLb2VbeK3OpWXLaTTVJzerqO4GMLM6GyZwQyk5vV1HcDGFmdDZM4IOjtvNE3M6+yfwU3mibmdfZP4KJtayjZtS1G8Daao2bUtRvA2kpEly7KjvFHnQrJLl2VHeKPOhWauonYSSNIRNWpwQrJJGkImrU4ITHZVYAIqStpOLsqvFhWSVtJxdlV4sKy3USdhJH0hL1afBSskj6Ql6tPgomqVWACKkjZ9M1mcpWSRs9mazOUrLltIElrzP7Wr7xxWSWvM/tavvHDo7VgAipLXmTNZ/MpWSWvMmaz+ZSsuW6k0muWjpWwfyqbqXZM1UNNy0dK2D+VTdS7Jmqhf7TtmSXbRkrZO4FZJdtGStk7gMfuhdKwAZVJP9aLvDeClZJP9aLvDeClZbqJNhI/S1Ld6nMwrJH6WpbvU5mCFVgAipF0q3d15kKyRdKt3deZCstSBJEzydtWe7aVkkTPJ21Z7tpZqlVgAyqSD2s3ePwMKySD2s3ePwMKzWW0mgktWj6Or95WSWrR9HV+8nR2rABFSWnRkXZN4FZJadGRdk3gVly3Umkl10fW1fvKyS66Prav3lY6OwkndrC3j8DyskndrC3j8DxjsqsAEVJLzyDtX+7cVkkvPIO1f7txWW6iTsJE0q7d05lKyRNKu3dOZROyqwARUjNLVd3p8zyskZparu9PmeVmskgSQPWlbw7ghWSQPWlbw7ghJqisAEVJb/VkbxU4lZJb/AFZG8VOJWXLaTTCr2T9VTTbdHRdgzlQ3Veyfqqabbo6LsGcqDo7Ukl0zF+szmQrJLpmT9ZnMgx3C6VgAipLpmf2tL3jSskumZ/a0veNKzV+2J2EknPYes/lUrJJOew9Z/KpMdlVgAipJGkImrU4IVkkjSETVqcEKy3USdhJR0nK2VLi8rJKOk5WypcXlmqVWADKpI+kJerT4KVkkfSEvVp8FKy5bSBJbeyrbxW51KyS29lW3itzqJo7VmqTm9XUdwNpqk5vV1HcBNrWMLM6GyZwQ3miFmdDZM4IbxdpNNE3M6+yfwUyjZtS1G8DGbmdfZP4KZRs2pajeA6O20kuXZUd4o86FZJcuyo7xR50LjuF0rABlUlw9WPvFPiVklw9WPvFPiVlukCStpOLsqvFhWSVtJxdlV4sGOyqwARUj9LUt3qczCskfpalu9TmYVlvSQJI2fTNZnKVkkbPZmszlE1SqwARUkTPJ21Z7tpWSRM8nbVnu2lZrLaQJLXmTNZ/MpWSWvMmaz+ZSdHasmuWjpWwfyqUk1y0dK2D+VRjuF03UuyZqoZmFLsmaqGZKsSXbRkrZO4FZJdtGStk7gVmr9sTsJJ/rRd4bwUrJJ/rRd4bwUmOy6VgAipJ3awt4/A8rJJ3awt4/A8rLdRIEi6Vbu68yFZIulW7uvMghVYAIqRNKu3dOZSskTSrt3TmUrLUgSQe1m7x+BhWSQe1m7x+BhZql2rABlUlq0fR1fvKyS1aPo6v3lZct1JoJLToyLsm8CsktOjIuybwHR2rJLro+tq/eVkl10fW1fvGO4XSsAEVJdMxfrM5kKyS6Zk/WZzIVl6TsJJeeQdq/3biskl55B2r/AHbhjsqsAEVJJz2HrP5VKySTnsPWfyqVluok7CRmlqu70+Z5WSM0tV3enzPLOyqwAZVJA9aVvDuCFZJA9aVvDuCFZctpAkt/qyN4qcSskt/qyN4qcRNU7VmFXsn6qmZhV7J+qpIrTbdHRdgzlQpJrbo6LsGcqFJbtJpqk5vV1HcDGFmdDZM4IZSc3q6juBjCzOhsmcEHR23kl0zP7Wl7xpWSXTM/taXvGlx+6F0rABlUly7KjvFHnQrJLl2VHeKPOhWauonYSSNIRNWpwQrJJGkImrU4ITHZVYAIqSjpOVsqXF5WSUdJytlS4vKzWW0gSR9IS9WnwUrJI+kJerT4KSapVYAIqS29lW3itzqVklt7KtvFbnUrLltJoJLXmf2tX3jiskteZ/a1feOHR2rJI2fTNZnKVkkbPZmszlE1SqwARQAAAAAAAAAAAAAAAAAAAABJdrtbbFbZN4vE2lEhQ6a1a9eq7otY1PSqqeNQv9Wfgem5TtgrcLjHjuatBs6vDVsdV6XUvpV6NX51amHy4GX+sKncneBiTVg1FbQo3CK+aiPw6dHFWomHy/nHUlw/Rj8h8GeUPxxwTA874r4zP0M/bjH6V/SH9HfBfPfgcvivicrz7rjJLJxxJ/F8+f8ALh/V6lVpSKTK9CqypTqNR7Hscitc1UxRUVPSioZnmX+mu5VLp4EclpFaWsh9OPVoK5XYq1KdZ7Gs/wD3WtaifoRD007+GXvxmX5fn/x3w1+C+K9T4a3n2ZXHn/K8JImeTtqz3bSskiZ5O2rPdtKzky26kCS15kzWfzKVklrzJms/mUnR2rABFSWrR9HV+8rJLVo+jq/eVly3Umkl20ZK2TuBWSXbRkrZO4FZb9sOwkuuj62r95WSXXR9bV+8mO4XSsAEVJO7WFvH4HlZJO7WFvH4HlZbqJAkl55B2r/duKySXnkHav8AduGOyqwARUiaVdu6cylZImlXbunMpWWpAkg9rN3j8DCskg9rN3j8DCzVLtWADKpIHrSt4dwQrJIHrSt4dwQrLltIElp0ZF2TeBWSWnRkXZN4Do7VmFXsn6qmZhV7J+qpIrTbdHRdgzlQpJrbo6LsGcqFJbtJpJdMxfrM5kKyS6Zk/WZzIVjo7CS6Zn9rS940rJLpmf2tL3jS4/dC6VgAyqSTnsPWfyqVkknPYes/lUrLdRJ2EjNLVd3p8zyskZparu9PmeWdlVgAyqSjpOVsqXF5WSUdJytlS4vKzWW0gSW/1ZG8VOJWSW/1ZG8VOJJqnasAEVJbeyrbxW51KyS29lW3itzqVly2k01Sc3q6juBjCzOhsmcEMpOb1dR3AxhZnQ2TOCDo7bzRNzOvsn8FN5om5nX2T+CibWso2bUtRvA2mqNm1LUbwNpKRJcuyo7xR50KyS5dlR3ijzoVmrqJ2EkjSETVqcEKySRpCJq1OCEx2VWACKkraTi7KrxYVklbScXZVeLCst1EnYSR9IS9WnwUrJI+kJerT4KJqlVgAipI2fTNZnKVkkbPZmszlKy5bSBJa8z+1q+8cVklrzP7Wr7xw6O1YAIqS15kzWfzKVklrzJms/mUrLlupNJrlo6VsH8qm6l2TNVDTctHStg/lU3UuyZqoX+07Zkl20ZK2TuBWSXbRkrZO4DH7oXSsAGVST/Wi7w3gpWST/Wi7w3gpWW6iTYSP0tS3epzMKyR+lqW71OZghVYAIqRdKt3deZCskXSrd3XmQrLUgSRM8nbVnu2lZJEzydtWe7aWapVYAMqkg9rN3j8DCskg9rN3j8DCs1ltJoJLVo+jq/eVklq0fR1fvJ0dqwARUlp0ZF2TeBWSWnRkXZN4FZct1JpJddH1tX7yskuuj62r95WOjsJJ3awt4/A8rJJ3awt4/A8Y7KrABFSS88g7V/u3FZJLzyDtX+7cVluok7CRNKu3dOZSskTSrt3TmUTsqsAEVIzS1Xd6fM8rJGaWq7vT5nlZrJIEkD1pW8O4IVkkD1pW8O4ISaorABFSW/1ZG8VOJWSW/1ZG8VOJWXLaTTCr2T9VTTbdHRdgzlQ3Veyfqqabbo6LsGcqDo7Ukl0zF+szmQrJLpmT9ZnMgx3C6VgAipLpmf2tL3jSskumZ/a0veNKzV+2J2EknPYes/lUrJJOew9Z/KpMdlVgAipJGkImrU4IVkkjSETVqcEKy3USdhJR0nK2VLi8rJKOk5WypcXlmqVWADKpI+kJerT4KVkkfSEvVp8FKy5bSBJbeyrbxW51KyS29lW3itzqJo7VmqTm9XUdwNpqk5vV1HcBNrWMLM6GyZwQ3miFmdDZM4IbxdpNNE3M6+yfwUyjZtS1G8DGbmdfZP4KZRs2pajeA6O20kuXZUd4o86FZJcuyo7xR50LjuF0rABlUlw9WPvFPiVklw9WPvFPiVlukCStpOLsqvFhWSVtJxdlV4sGOyqwARUj9LUt3qczCskfpalu9TmYVlvSQJI2fTNZnKVkkbPZmszlE1SqwARUkTPJ21Z7tpWSRM8nbVnu2lZrLaQJLXmTNZ/MpWSWvMmaz+ZSdHasmuWjpWwfyqUk1y0dK2D+VRjuF03UuyZqoZmFLsmaqGZKsSXbRkrZO4FZJdtGStk7gVmr9sTsJJ/rRd4bwUrJJ/rRd4bwUmOy6VgAipJ3awt4/A8rJJ3awt4/A8rLdRIEi6Vbu68yFZIulW7uvMghVYAIqRNKu3dOZSskTSrt3TmUrLUgSQe1m7x+BhWSQe1m7x+BhZql2rABlUlq0fR1fvKyS1aPo6v3lZct1JoJLToyLsm8CsktOjIuybwHR2rJLro+tq/eVkl10fW1fvGO4XSsAEVJdMxfrM5kKyS6Zk/WZzIVl6TsJJeeQdq/wB24rJJeeQdq/3bhjsqsAEVJJz2HrP5VKySTnsPWfyqVluok7CRmlqu70+Z5WSM0tV3enzPLOyqwAZVJA9aVvDuCFZJA9aVvDuCFZctpAkt/qyN4qcSskt/qyN4qcRNU7VmFXsn6qmZhV7J+qpIrTbdHRdgzlQpJrbo6LsGcqFJbtJpqk5vV1HcDGFmdDZM4IZSc3q6juBjCzOhsmcEHR23kl0zP7Wl7xpWSXTM/taXvGlx+6F0rABlUly7KjvFHnQrJLl2VHeKPOhWauonYSSNIRNWpwQrJJGkImrU4ITHZVYAIqSjpOVsqXF5WSUdJytlS4vKzWW0gSR9IS9WnwUrJI+kJerT4KSapVYAIqS29lW3itzqVklt7KtvFbnUrLltJoJLXmf2tX3jiskteZ/a1feOHR2rJI2fTNZnKVkkbPZmszlE1SqwARQAAAAAAAAAAAAAAAAAAAAB5d/qXyWumV3gcvltstCpImUPEzGUaaYuqNpVGueiJ8q9HpKielVRETrU/nb4qp0uj0Fx/wBj+r8iRHiR6suXXp0aFFjqlSpUcjWMYiYq5yr1IiImKqp4vD8Jn+mO45dMrxpWTC3eo9ejNqWnxarI6aKjvKHUkbj/APi6X/J5/wAX8Nj6ucyuUn+b9F/o7+p/iflHwnqfD4fDZerjL7ucefHMk8+L48b/AM3Mf6ZMlbrkj4HbNAvVCpQlyXVprqNRMHUm1HqrEVPkVW9FcPk6WHpPVADvYYT08ZjOnwvx/wAXn8f8V6nxXqTi55XL/reUkTPJ21Z7tpWSRM8nbVnu2lZyZbdOBJa8yZrP5lKyS15kzWfzKTo7VgAipLVo+jq/eVklq0fR1fvKy5bqTSS7aMlbJ3ArJLtoyVsncCst+2HYSXTR9bV+8rJLro+tq/eTHcLpWACKkndrC3j8DyskndrC3j8Dyst1EgSS88g7V/u3FZJLzyDtX+7cMdlVgAipE0q7d05lKyRNKu3dOZSstSBJB7WbvH4GFZJB7WbvH4GFmqXasAGVSQPWlbw7ghWSQPWlbw7ghWXLaQJLToyLsm8CsktOjIuybwHR2rMKvZP1VMzCr2T9VSRWm26Oi7BnKhSTW3R0XYM5UKS3aTSS6Zk/WZzIVkl0zJ+szmQrHR2El0zP7Wl7xpWSXTM/taXvGlx+6F0rABlUknPYes/lUrJJOfQ9Z/KVluok7CRmlqu70+Z5WSM0tV3enzPLOyqwAZVJR0nK2VLi8rJKOk5WypcXlZrLaQJLf6sjeKnErJLf6sjeKnEk1TtWACKktvZVt4rc6lZJbeyrbxW51Ky5bSaapOb1dR3AxhZnQ2TOCGUnNquo7gYwszobJnBB0dt5om5nX2T+Cm80Tczr7J/BRNrWUbNqWo3gbTVGzalqN4G0lIkuXZUd4o86FZJcuyo7xR50KzV1E7CSRpCJq1OCFZJI0hE1anBCY7KrABFSVtJxdlV4sKyStpOLsqvFhWW6iTsJKGkJerT4KVkkfSEvVp8FE1SqwARUkbPpmszlKySNn0zWZylZctpAkteZ/a1feOKyS15n9rV944dHasAEVJa8yZrP5lKyS15kzWfzKVly3Umk1y0dK2D+VTdS7JmqhpuWjpWwfyqbqXZM1UL/AGnbMku2jJWydwKyS7aMlbJ3AY/dC6VgAyqSf60XeG8FKySf60XeG8FKy3USbCR+lqW71OZhWSP0tS3epzMEKrABFSLpVu7rzIVki6Vbu68yFZakCSJnk7as920rJImeTtqz3bSzVKrABlUkHtZu8fgYVkkHtZu8fgYVmstpNBJatH0dX7ysktWj6Or95OjtWACKktOjIuybwKyS06Mi7JvArLlupNJLpo+tq/eVkl10fW1fvKx0dhJO7WFvH4HlZJO7WFvH4HjHZVYAIqSXnkHav924rJJeeQdq/wB24rLdRJ2EiaVdu6cylZImlXbunMonZVYAIqRmlqu70+Z5WSM0tV3enzPKzWSQJIHrSt4dwQrJIHrSt4dwQk1RWACKkt/qyN4qcSskt/qyN4qcSsuW0mmFXsn6qmm26Oi7BnKhuq9k/VU023R0XYM5UHR2pJLpmT9ZnMhWSXTMn6zOZBjuF0rABFSXTM/taXvGlZJdMz+1pe8aVmr9sTsJJOew9Z/KpWSSc+h6z+UmOyqwARUkjSETVqcEKySRpCJq1OCFZbqJOwko6TlbKlxeVklHScrZUuLyzVKrABlUlDSEvVp8FKySPpCXq0+ClZctpAktvZVt4rc6lZJbeyrbxW51E0dqzVJzerqO4G01Sc2q6juAm1rGFmdDZM4IbzRCzOhsmcEN4u0mmibmdfZP4KZRs2pajeBjNzOvsn8FMo2bUtRvAdHbaSXLsqO8UedCskuXZUd4o86Fx3C6VgAyqS4erH3inxKyS4erH3inxKy3SBJW0nF2VXiwrJK2k4uyq8WDHZVYAIqR+lqW71OZhWSP0tS3epzMKy3pIEkbPpmszlKySNn0zWZyiapVYAIqSJnk7as920rJImeTtqz3bSs1ltIElrzJms/mUrJLXmTNZ/MpOjtWTXLR0rYP5VKSa5aOlbB/Kox3C6bqXZM1UMzCl2TNVDMlWJLtoyVsncCsku2jJWydwKzV+2J2Ek/1ou8N4KVkk/1ou8N4KTHZdKwARUk7tYW8fgeVkk7tYW8fgeVluokCRdKt3deZCskXSrd3XmQQqsAEVImlXbunMpWSJpV27pzKVlqQJIPazd4/AwrJIPazd4/Aws1S7VgAyqS1aPo6v3lZJatH0dX7ysuW6k0Elp0ZF2TeBWSWnRkXZN4Do7Vkl00fW1fvKyS66Prav3jHcLpWACKkumZP1mcyFZJdMyfrM5kKy9J2EkvPIO1f7txWSS88g7V/u3DHZVYAIqSTnsPWfyqVkknPoes/lKy3USdhIzS1Xd6fM8rJGaWq7vT5nlnZVYAMqkgetK3h3BCskgetK3h3BCsuW0gSW/1ZG8VOJWSW/wBWRvFTiJqnaswq9k/VUzMKvZP1VJFabbo6LsGcqFJNbdHRdgzlQpLdpNNUnN6uo7gYwszobJnBDKTm1XUdwMYWZ0Nkzgg6O28kumZ/a0veNKyS6Zn9rS940uP3QulYAMqkuXZUd4o86FZJcuyo7xR50KzV1E7CSRpCJq1OCFZJI0hE1anBCY7KrABFSUdJytlS4vKySjpOVsqXF5Way2kCShpCXq0+ClZJH0hL1afBSTVKrABFSW3sq28VudSsktvZVt4rc6lZctpNBJa8z+1q+8cVklrzP7Wr7xw6O1ZJGz6ZrM5SskjZ9M1mcomqVWACKAAAAAAAAAAAAAAAAAAAAAPFf9XdW80vA3J80+NSi+fHZPWnj1R1V3rfMnjPFJ/yfCHyn9Ubhb4N2g17Zc4lKVElU1pVqNViOZUYqYKiovpQ8Fyw/wBLHg1i2+/TcmLBLfcvNMqtb4iyqj6bZPQXxfRbjiq9LDBHKqY4dSnnfF/CZ+tl78b0/Sv6N/q34P5R8LfgvicbLcuZZxxeeJ58zjj8/j/Jwvgw/wBVWQeS+QWTuTuVsq7S7pFipQk1qEZKjKbWvclNHOVyK5UpozHBF/afReT+UFlyps8a/wCT1xpTrfMZ06Nekq4OTHBepetFRUVFRURUVFRes/ly5rmOVj2q1zVwVFTBUX5j7U/0WQb1G8HFykzm1GQJd0c+Cj0VOlhTa2o9v/4VciJ/u1xn4P4rP1Mvp5a4dn+tP6V+B+X/AAuXzH4fKzK5eZbOL7r148cdfxHvETPJ21Z7tpWSRM8nbVnu2lZ6uW35XAkteZM1n8ylZJa8yZrP5lJ0dqwARUlq0fR1fvKyS1aPo6v3lZct1JpJdtGStk7gVkl20ZK2TuBWW/bDsJLro+tq/eVkl00fW1fvJjuF0rABFSTu1hbx+B5WSTu1hbx+B5WW6iQJJeeQdq/3biskl55B2r/duGOyqwARUiaVdu6cylZImlXbunMpWWpAkg9rN3j8DCskg9rN3j8DCzVLtWADKpIHrSt4dwQrJIHrSt4dwQrLltIElp0ZF2TeBWSWnRkXZN4Do7VmFXsn6qmZhV7J+qpIrTbdHRdgzlQpJrbo6LsGcqFJbtJpJdMyfrM5kKyS6Zk/WZzIVjo7CS6Zn9rS940rJLpmf2tL3jS4/dC6VgAyqSTnsPWfyqVkknPYes/lUrLdRJ2EjNLVd3p8zyskZparu9PmeWdlVgAyqSjpOVsqXF5WSUdJytlS4vKzWW0gSW/1ZG8VOJWSW/1ZG8VOJJqnasAEVJbeyrbxW51KyS29lW3itzqVly2k01Sc3q6juBjCzOhsmcEMpOb1dR3AxhZnQ2TOCDo7bzRNzOvsn8FN5om5nX2T+CibWso2bUtRvA2mqNm1LUbwNpKRJcuyo7xR50KyS5dlR3ijzoVmrqJ2EkjSETVqcEKySRpCJq1OCEx2VWACKkraTi7KrxYVklbScXZVeLCst1EnYSR9IS9WnwUrJKGkJerT4KJqlVgAipI2fTNZnKVkkbPpmszlKy5bSBJa8z+1q+8cVklrzP7Wr7xw6O1YAIqS15kzWfzKVklrzJms/mUrLlupNJrlo6VsH8qm6l2TNVDTctHStg/lU3UuyZqoX+07Zkl20ZK2TuBWSXbRkrZO4DH7oXSsAGVST/Wi7w3gpWST/Wi7w3gpWW6iTYSP0tS3epzMKyR+lqW71OZghVYAIqRdKt3deZCskXSrd3XmQrLUgSRM8nbVnu2lZJEzydtWe7aWapVYAMqkg9rN3j8DCskg9rN3j8DCs1ltJoJLVo+jq/eVklq0fR1fvJ0dqwARUlp0ZF2TeBWSWnRkXZN4FZct1JpJddH1tX7yskumj62r95WOjsJJ3awt4/A8rJJ3awt4/A8Y7KrABFSS88g7V/u3FZJLzyDtX+7cVluok7CRNKu3dOZSskTSrt3TmUTsqsAEVIzS1Xd6fM8rJGaWq7vT5nlZrJIEkD1pW8O4IVkkD1pW8O4ISaorABFSW/1ZG8VOJWSW/wBWRvFTiVly2k0wq9k/VU023R0XYM5UN1Xsn6qmm26Oi7BnKg6O1JJdMyfrM5kKyS6Zk/WZzIMdwulYAIqS6Zn9rS940rJLpmf2tL3jSs1ftidhJJz2HrP5VKySTnsPWfyqTHZVYAIqSRpCJq1OCFZJI0hE1anBCst1EnYSUdJytlS4vKySjpOVsqXF5ZqlVgAyqSPpCXq0+ClZJQ0hL1afBSsuW0gSW3sq28VudSsktvZVt4rc6iaO1Zqk5vV1HcDaapOb1dR3ATa1jCzOhsmcEN5ohZnQ2TOCG8XaTTRNzOvsn8FMo2bUtRvAxm5nX2T+CmUbNqWo3gOjttJLl2VHeKPOhWSXLsqO8UedC47hdKwAZVJcPVj7xT4lZJcPVj7xT4lZbpAkraTi7KrxYVklbScXZVeLBjsqsAEVI/S1Ld6nMwrJH6WpbvU5mFZb0kCSNn0zWZylZJGz6ZrM5RNUqsAEVJEzydtWe7aVkkTPJ21Z7tpWay2kCS15kzWfzKVklrzJms/mUnR2rJrlo6VsH8qlJNctHStg/lUY7hdN1LsmaqGZhS7JmqhmSrEl20ZK2TuBWSXbRkrZO4FZq/bE7CSf60XeG8FKySf60XeG8FJjsulYAIqSd2sLePwPKySd2sLePwPKy3USBIulW7uvMhWSLpVu7rzIIVWACKkTSrt3TmUrJE0q7d05lKy1IEkHtZu8fgYVkkHtZu8fgYWapdqwAZVJatH0dX7ysktWj6Or95WXLdSaCS06Mi7JvArJLToyLsm8B0dqyS66Prav3lZJdNH1tX7xjuF0rABFSXTMn6zOZCskumZP1mcyFZek7CSXnkHav924rJJeeQdq/wB24Y7KrABFSSc9h6z+VSskk57D1n8qlZbqJOwkZparu9PmeVkjNLVd3p8zyzsqsAGVSQPWlbw7ghWSQPWlbw7ghWXLaQJLf6sjeKnErJLf6sjeKnETVO1ZhV7J+qpmYVeyfqqSK023R0XYM5UKSa26Oi7BnKhSW7SaapOb1dR3AxhZnQ2TOCGUnN6uo7gYwszobJnBB0dt5JdMz+1pe8aVkl0zP7Wl7xpcfuhdKwAZVJcuyo7xR50KyS5dlR3ijzoVmrqJ2EkjSETVqcEKySRpCJq1OCEx2VWACKko6TlbKlxeVklHScrZUuLys1ltIEkfSEvVp8FKyShpCXq0+CkmqVWACKktvZVt4rc6lZJbeyrbxW51Ky5bSaCS15n9rV944rJLXmf2tX3jh0dqySNn0zWZylZJGz6ZrM5RNUqsAEUAAAAAAAAAAAAAAAAAAAAACRdKt3deZCskXSrd3XmQsSuoX7wG+CbKa8vygveREGRPqv8AGVaqK+mlV+OKue1jka9V+VVRcflO6Q4cS3xaUGBFoxo1BiU6VGixGMptT0Na1OpET5kNwMTDHG8yOz63xfxHxGGPp+t6mWWOOpbbJ/lLpJEzydtWe7aVkkTPJ21Z7tpWcmW3WgSWvMmaz+ZSskteZM1n8yk6O1YAIqS1aPo6v3lZJatH0dX7ysuW6k0ku2jJWydwKyS7aMlbJ3ArLfth2El10fW1fvKyS66Prav3kx3C6VgAipJ3awt4/A8rJJ3awt4/A8rLdRIEkvPIO1f7txWSS88g7V/u3DHZVYAIqRNKu3dOZSskTSrt3TmUrLUgSQe1m7x+BhWSQe1m7x+BhZql2rABlUkD1pW8O4IVkkD1pW8O4IVly2kCS06Mi7JvArJLToyLsm8B0dqzCr2T9VTMwq9k/VUkVptujouwZyoUk1t0dF2DOVCkt2k0kumYv1mcyFZJdMyfrM5kKx0dhJdMz+1pe8aVkl0zP7Wl7xpcfuhdKwAZVJJz6HrP5Sskk57D1n8qlZbqJOwkZparu9PmeVkjNLVd3p8zyzsqsAGVSUdJytlS4vKySjpOVsqXF5Way2kCS3+rI3ipxKyS3+rI3ipxJNU7VgAipLb2VbeK3OpWSW3sq28VudSsuW0mmqTm9XUdwMYWZ0NkzghlJzerqO4GMLM6GyZwQdHbeaJuZ19k/gpvNE3M6+yfwUTa1lGzalqN4G01Rs2pajeBtJSJLl2VHeKPOhWSXLsqO8UedCs1dROwkkaQiatTghWSSNIRNWpwQmOyqwARUlbScXZVeLCskraTi7KrxYVluok7CSPpCXq0+ClZJH0hL1afBRNUqsAEVJGz6ZrM5SskjZ7M1mcpWXLaQJLXmf2tX3jiskteZ/a1feOHR2rABFSWvMmaz+ZSskteZM1n8ylZct1JpNctHStg/lU3UuyZqoablo6VsH8qm6l2TNVC/wBp2zJLtoyVsncCsku2jJWydwGP3QulYAMqkn+tF3hvBSskn+tF3hvBSst1Emwkfpalu9TmYVkj9LUt3qczBCqwARUi6Vbu68yFZIulW7uvMhWWpAkiZ5O2rPdtKySJnk7as920s1SqwAZVJB7WbvH4GFZJB7WbvH4GFZrLaTQSWrR9HV+8rJLVo+jq/eTo7VgAipLToyLsm8CsktOjIuybwKy5bqTSS66Prav3lZJddH1tX7ysdHYSTu1hbx+B5WSTu1hbx+B4x2VWACKkl55B2r/duKySXnkHav8AduKy3USdhImlXbunMpWSJpV27pzKJ2VWACKkZparu9PmeVkjNLVd3p8zys1kkCSB60reHcEKySB60reHcEJNUVgAipLf6sjeKnErJLf6sjeKnErLltJphV7J+qpptujouwZyobqvZP1VNNt0dF2DOVB0dqSS6Zi/WZzIVkl0zJ+szmQY7hdKwARUl0zP7Wl7xpWSXTM/taXvGlZq/bE7CSTn0PWfylZJJz2HrP5VJjsqsAEVJI0hE1anBCskkaQiatTghWW6iTsJKOk5WypcXlZJR0nK2VLi8s1SqwAZVJH0hL1afBSskj6Ql6tPgpWXLaQJLb2VbeK3OpWSW3sq28VudRNHas1Sc3q6juBtNUnN6uo7gJtaxhZnQ2TOCG80QszobJnBDeLtJpom5nX2T+CmUbNqWo3gYzczr7J/BTKNm1LUbwHR22kly7KjvFHnQrJLl2VHeKPOhcdwulYAMqkuHqx94p8SskuHqx94p8Sst0gSVtJxdlV4sKyStpOLsqvFgx2VWACKkfpalu9TmYVkj9LUt3qczCst6SBJGz6ZrM5SskjZ7M1mcomqVWACKkiZ5O2rPdtKySJnk7as920rNZbSBJa8yZrP5lKyS15kzWfzKTo7Vk1y0dK2D+VSkmuWjpWwfyqMdwum6l2TNVDMwpdkzVQzJViS7aMlbJ3ArJLtoyVsncCs1ftidhJP9aLvDeClZJP9aLvDeCkx2XSsAEVJO7WFvH4HlZJO7WFvH4HlZbqJAkXSrd3XmQrJF0q3d15kEKrABFSJpV27pzKVkiaVdu6cylZakCSD2s3ePwMKySD2s3ePwMLNUu1YAMqktWj6Or95WSWrR9HV+8rLlupNBJadGRdk3gVklp0ZF2TeA6O1ZJddH1tX7yskuuj62r94x3C6VgAipLpmL9ZnMhWSXTMn6zOZCsvSdhJLzyDtX+7cVkkvPIO1f7twx2VWACKkk59D1n8pWSSc9h6z+VSst1EnYSM0tV3enzPKyRmlqu70+Z5Z2VWADKpIHrSt4dwQrJIHrSt4dwQrLltIElv9WRvFTiVklv8AVkbxU4iap2rMKvZP1VMzCr2T9VSRWm26Oi7BnKhSTW3R0XYM5UKS3aTTVJzerqO4GMLM6GyZwQyk5vV1HcDGFmdDZM4IOjtvJLpmf2tL3jSskumZ/a0veNLj90LpWADKpLl2VHeKPOhWSXLsqO8UedCs1dROwkkaQiatTghWSSNIRNWpwQmOyqwARUlHScrZUuLysko6TlbKlxeVmstpAkj6Ql6tPgpWSR9IS9WnwUk1SqwARUlt7KtvFbnUrJLb2VbeK3OpWXLaTQSWvM/tavvHFZJa8z+1q+8cOjtWSRs+mazOUrJI2ezNZnKJqlVgAigAAAAAAAAAAAAADqWUPhFh2S9VMnbbk9ecoLnHieXy41rp0VWLQVVRrnurVKbVVyo7osarnr0VXo4GqT4UrC+PZqmTkC45RyL/AB3zIUS2sppVWOxE6dV61302U2tVWtVHuR3SVGoiriiXijuQOHyVyqtWWFhoZQ2pazI9XpsfTkU1p1aFRjlbUp1Gr6rmua5q+lMU6lVMFOu2rwu2K63C20W2W9Rrbe5D4tqvFejSSHOqtxwazo1Fqt6SNcrFqU2I5G9SrimLijvQOizPC/YYc6s11mvNS0Rbilqk3ynRpLBoylcjFY78545UR6oxXtpqxHLgrupcMr94W7JYZtzpLZL1OgWJ9OneLnDo0nxre56IuD+lUbUf0Wua5/imP6LXJjh6BxTl+eGbwl0vBRkLKyp8kbKlLUbFhUHqqMfXfj0ekqdfRRGucqJ1qjcMUxxT49hf6q/DPFvrLxIygjy6aLg6HUhUW0XMxx6HxWo9E/Sjsf0n174aPBuzwt+D6Rk5Em06Erp05sCs5V8X45qL0elhivRc1zkxT0dLHrwwX43g/wCmXwzTL+2w1ck3RHY/HlVpFPydjMURX9Nrl6Sfoaiu/QeZ8ZfX98+nzx/D9Q/ovH5Bl8B6l+Yez6nN59/H28ePbz/rrzz/AKPujITK+Fl7khasr7fRdRo3OOlXxTlxWm9FVr2Y/L0XI5MflwxOePJcnfCD4G/AzZrR4Lp/hCtyTLZSSPV63PwrK9fGeMViK2kvTVy9F6orUVMfnPVYsqLOi0Z0GTSkRpFNtWjWpPR7KjHJi1zXJ1KioqKip1Kh3vTz904t89vz/wCY/CZfD+rlnhhlj6WVvsuUs5x58cW78cNMTPJ21Z7tpWSRM8nbVnu2lZzZbedAkteZM1n8ylZJa8yZrP5lJ0dqwARUlq0fR1fvKyS1aPo6v3lZct1JpJdtGStk7gVkl20ZK2TuBWW/bDsJLpo+tq/eVkl10fW1fvJjuF0rABFSTu1hbx+B5WSTu1hbx+B5WW6iQJJeeQdq/wB24rJJeeQdq/3bhjsqsAEVImlXbunMpWSJpV27pzKVlqQJIPazd4/AwrJIPazd4/Aws1S7VgAyqSB60reHcEKySB60reHcEKy5bSBJadGRdk3gVklp0ZF2TeA6O1ZhV7J+qpmYVeyfqqSK023R0XYM5UKSa26Oi7BnKhSW7SaSXTMX6zOZCskumZP1mcyFY6OwkumZ/a0veNKyS6Zn9rS940uP3QulYAMqkk57D1n8qlZJJz2HrP5VKy3USdhIzS1Xd6fM8rJGaWq7vT5nlnZVYAMqko6TlbKlxeVklHScrZUuLys1ltIElv8AVkbxU4lZJb/VkbxU4kmqdqwARUlt7KtvFbnUrJLb2VbeK3OpWXLaTTVJzerqO4GMLM6GyZwQyk5tV1HcDGFmdDZM4IOjtvNE3M6+yfwU3mibmdfZP4KJtayjZtS1G8Daao2bUtRvA2kpEly7KjvFHnQrJLl2VHeKPOhWauonYSSNIRNWpwQrJJGkImrU4ITHZVYAIqStpOLsqvFhWSVtJxdlV4sKy3USdhJQ0hL1afBSskj6Ql6tPgomqVWACKkjZ9M1mcpWSRs+mazOUrLltIElrzP7Wr7xxWSWvM/tavvHDo7VgAipLXmTNZ/MpWSWvMmaz+ZSsuW6k0muWjpWwfyqbqXZM1UNNy0dK2D+VTdS7Jmqhf7TtmSXbRkrZO4FZJdtGStk7gMfuhdKwAZVJP8AWi7w3gpWST/Wi7w3gpWW6iTYSP0tS3epzMKyR+lqW71OZghVYAIqRdKt3deZCskXSrd3XmQrLUgSRM8nbVnu2lZJEzydtWe7aWapVYAMqkg9rN3j8DCskg9rN3j8DCs1ltJoJLVo+jq/eVklq0fR1fvJ0dqwARUlp0ZF2TeBWSWnRkXZN4FZct1JpJdNH1tX7yskuuj62r95WOjsJJ3awt4/A8rJJ3awt4/A8Y7KrABFSS88g7V/u3FZJLzyDtX+7cVluok7CRNKu3dOZSskTSrt3TmUTsqsAEVIzS1Xd6fM8rJGaWq7vT5nlZrJIEkD1pW8O4IVkkD1pW8O4ISaorABFSW/1ZG8VOJWSW/1ZG8VOJWXLaTTCr2T9VTTbdHRdgzlQ3Veyfqqabbo6LsGcqDo7Ukl0zF+szmQrJLpmT9ZnMgx3C6VgAipLpmf2tL3jSskumZ/a0veNKzV+2J2EknPYes/lUrJJOew9Z/KpMdlVgAipJGkImrU4IVkkjSETVqcEKy3USdhJR0nK2VLi8rJKOk5WypcXlmqVWADKpKGkJerT4KVkkfSEvVp8FKy5bSBJbeyrbxW51KyS29lW3itzqJo7VmqTm9XUdwNpqk5tV1HcBNrWMLM6GyZwQ3miFmdDZM4IbxdpNNE3M6+yfwUyjZtS1G8DGbmdfZP4KZRs2pajeA6O20kuXZUd4o86FZJcuyo7xR50LjuF0rABlUlw9WPvFPiVklw9WPvFPiVlukCStpOLsqvFhWSVtJxdlV4sGOyqwARUj9LUt3qczCskfpalu9TmYVlvSQJI2fTNZnKVkkbPpmszlE1SqwARUkTPJ21Z7tpWSRM8nbVnu2lZrLaQJLXmTNZ/MpWSWvMmaz+ZSdHasmuWjpWwfyqUk1y0dK2D+VRjuF03UuyZqoZmFLsmaqGZKsSXbRkrZO4FZJdtGStk7gVmr9sTsJJ/rRd4bwUrJJ/rRd4bwUmOy6VgAipJ3awt4/A8rJJ3awt4/A8rLdRIEi6Vbu68yFZIulW7uvMghVYAIqRNKu3dOZSskTSrt3TmUrLUgSQe1m7x+BhWSQe1m7x+BhZql2rABlUlq0fR1fvKyS1aPo6v3lZct1JoJLToyLsm8CsktOjIuybwHR2rJLpo+tq/eVkl10fW1fvGO4XSsAEVJdMxfrM5kKyS6Zk/WZzIVl6TsJJeeQdq/3biskl55B2r/duGOyqwARUknPYes/lUrJJOew9Z/KpWW6iTsJGaWq7vT5nlZIzS1Xd6fM8s7KrABlUkD1pW8O4IVkkD1pW8O4IVly2kCS3+rI3ipxKyS3+rI3ipxE1TtWYVeyfqqZmFXsn6qkitNt0dF2DOVCkmtujouwZyoUlu0mmqTm9XUdwMYWZ0NkzghlJzarqO4GMLM6GyZwQdHbeSXTM/taXvGlZJdMz+1pe8aXH7oXSsAGVSXLsqO8UedCskuXZUd4o86FZq6idhJI0hE1anBCskkaQiatTghMdlVgAipKOk5WypcXlZJR0nK2VLi8rNZbSBJQ0hL1afBSskj6Ql6tPgpJqlVgAipLb2VbeK3OpWSW3sq28VudSsuW0mgkteZ/a1feOKyS15n9rV944dHaskjZ9M1mcpWSRs+mazOUTVKrABFAAAAAAAAAAAAAHlOX1W25H5aSMq4fhJt2TlxulspxZEC4wFleXtpPd4pYjEq03Oror3t6LfGY9NmLMVTHpXg6gr4Ib7kncfCJMS1QpuSlaD5bcqradKPMWY6T4ipUXBjHrTf6FwxVjkTFUwPosGvd44Th494PqtFmSF2ttWpWhy8vrpe59jovo1EdUoPxVtT1U8Wit6L06WGPTTrxU6zZ7rbcpshvBl4OrTVY7KSy3S3PultauEm2NhY+UPrswxpJi3oorkRHK9Oiq4nvFax2uReo2UNaL0rhDj1YtCqr3fEp1FYr0RuPR61ps68Mer0+kvHuOHzXUlxKfghv3gYrVmfDOTepUKjanLhKr+NmrWZJaz1lpeKd4zxvW1EauLuovr3e3ZK5LeFLwe3usxuUV5uU+rare/OLoyZTa2g6gz01U6WLVVuPRVq9LDA+hQPccOMyXt1ez5M2i0yndKtCgx41Rel0sXMptavX8vWnpOu+FW53ez5G5TXKxsqJNi2CZVo1adRGOpOaxyo9P0tw6SfOqHdSRdKt3deZCccyxy+j6k9H1cPUs5ksvH54uv9X8pXOc9yuc5Vcq4qqr1qp9o/6KL3lJJyAu9skxasm2W+49GDUdU6mOexHVaTekuCNRVa/BE9NVy/Kc/fv9Gvggvd4kXahUvlqZIf01hwJNJsdi/L0UfTc5qKuK4dLBMcEREwRPXMkckMnchbDHyayWtrIVvjY9Cm1VcrnKuKuc5cVc5V9Kqp5fwnwnqej6vvy0/Tv6t/rL5d86+WfpPhsb78rL5nHt4/13148cctsaRLSVMVIDlVajcU8Y3q+I0p8pm+zXd60RM8nbVnu2lZ62VnOn5ZIk8pm+zXd60mt0iW2IxGwHOTF3X4xqf+SnKElrzJms/mUczjSceTymb7Nd3rR5TN9mu71pWDPM/C8OLtsiW2FSRkBzkROpfGNTHrKfKZvs13etFq0fR1fvKzWVnN8JJ4cXc5Et1vkNfAcxq03Yu8Y1cOop8pm+zXd60XbRkrZO4FY5nt0vHlJ5TN9mu71pNcpEt0Kqj4DmIqda+MauHWcoSXXR9bV+8Y2czwWeDymb7Nd3rR5TN9mu71pWDPM/Bw4uZIlrUidKA5uFfFPzjeteg7qKfKZvs13etE7tYW8fgeVmrZxPBwk8pm+zXd60mkyJayoarAcipUdgnjG9fxHHKEkvPIO1f7twlnOksPKZvs13etHlM32a7vWlYM8z8Lw4tJEvzkrvIHdLxCJ0fGN9HSXrKfKZvs13etCaVdu6cylZq2fgkSeUzfZru9aTQ5EtKkvowHOxr4r+cb1L0G9RyhJB7WbvH4GCWcXwlnk8pm+zXd60eUzfZru9aVgzzPwvDi4UiWiyOjAc7Gu5V/ON6lwTqKfKZvs13etED1pW8O4IVmsrOdEiTymb7Nd3rSa2SJbbfHayA57Uptwd4xqY9RyhJadGRdk3gOZxpOPJ5TN9mu71pjUkzVpuxtzk6l/91paYVeyfqqTmfheEECRLbBjNbb3ORKLERfGNTFME6zf5TN9mu71plbdHRdgzlQpFs50SeHF3GRLdEej4Dmpi3r8Y1f8AyQp8pm+zXd60XTMn6zOZCsvM40ceUnlM32a7vWk1xkS3RcHwHNTxlPr8Y1f/ADacoSXTM/taXvGjGz3TwWeDymb7Nd3rR5TN9mu71pWDPM/Bw4uRIlrLiqsByKivwTxjev4pT5TN9mu71ok57D1n8qlZq2cTwkiTymb7Nd3rSZsiX5yqO8gd0vEMTo+Mb1J0ndZyhIzS1Xd6fM8Szz4LDymb7Nd3rR5TN9mu71pWDPM/C8OLpSJaXCS5IDlctOli3xjerrcU+UzfZru9aKOk5WypcXlZrKznRIk8pm+zXd60mgyJaJX6MBzsa71X841MFx9ByhJb/VkbxU4iWcXwnHk8pm+zXd60eUzfZru9aVgzzPwvDi4EiW2nV6MBzsa9VV/ONTBemvUU+UzfZru9aLb2VbeK3OpWays50SeEMiTMWhURbc5E6C9fjW9XUYxJExIlFG29zkSm3BfGN6+ork5vV1HcDGFmdDZM4IOZxpOPLX5TN9mu71pqlyJixKyOt7motN2K+Mb1dRyBom5nX2T+CklnOl4aI8mYlCmiW5yp0EwXxrevqM/KZvs13etN0bNqWo3gbRbPwcOLnyJbqdLpQHNwr0lT841cV6adRT5TN9mu71ouXZUd4o86FZbZxPCceUnlM32a7vWk1eRLWbGVYDkVEqYJ4xvX1IcoSSNIRNWpwQSznRYeUzfZru9aPKZvs13etKwZ5n4XhxdWRLW4RnLAcjkp1cG+Mb19bSnymb7Nd3rRW0nF2VXiwrNWzieEkSeUzfZru9aTUZEtJslUgOVVSninjG9XUpyhJH0hL1afBRLOL4Xg8pm+zXd60eUzfZru9aVgzzPwcOLjyJaS5SpAcqqrMU8Y3q+KU+UzfZru9aI2fTNZnKVmsrOdEiTymb7Nd3rSa3SJbYuDIDnJ4yp1+Man/m45QkteZ/a1feOHM40nHk8pm+zXd60eUzfZru9aVgzzPwvDi7dIltiMRsBzkxd1+Man/kpT5TN9mu71oteZM1n8ylZrKzm+Ek8ONnyJboMlrre5qLReir4xq4JgvWbacmalNuFucvUn/utNly0dK2D+VTdS7Jmqg5nt0ceU/lM32a7vWk1zkS3W+Q18BzGrTdi7xjVw6jlCS7aMlbJ3AY2e6eFs8HlM32a7vWjymb7Nd3rSsGeZ+Dhxc2RLVY/SgObhXaqfnG9a4L1FPlM32a7vWif60XeG8FKzVs4nhJPKTymb7Nd3rSZ0iX5ypu8gd0vEPTo+Mb1p0m9ZyhI/S1Ld6nMwSz8LYeUzfZru9aPKZvs13etKwZ5n4OHFrIl+ckd5A7peIVOj4xvo6SdZT5TN9mu71oXSrd3XmQrNWz8JIk8pm+zXd60mjSJaSpipAcqrUbinjG9XxGnKEkTPJ21Z7tolnF8LweUzfZru9aPKZvs13etKwZ5n4OHFw5EtKkvowHOxr4r+cb1L0G9RT5TN9mu71og9rN3j8DCs1lZzpJPCTymb7Nd3rSa2yJbYVJGQHORE6l8Y1Mes5QktWj6Or945nGjjyeUzfZru9aPKZvs13etKwZ5n4XhxdskS22+O1kBz2pTbg7xjUx6inymb7Nd3rRadGRdk3gVmsrOb4STw4u5SJboVVHwHMRU618Y1cOsp8pm+zXd60XXR9bV+8rHM40vHlJ5TN9mu71pNMkS1qROlAc3Cvin5xvWvQd1HKEk7tYW8fgeMbOdFh5TN9mu71o8pm+zXd60rBnmfg4cXJkS1lQ1WA5FSo7BPGN6/iOKfKZvs13etEvPIO1f7txWatnE8JIk8pm+zXd60mSRL85K7yB3S8QidHxjfR0l6zlCRNKu3dOZRLPPhbDymb7Nd3rR5TN9mu71pWDPM/Bw4tsiX5yqO8gd0vEMTo+Mb1J0ndZT5TN9mu71oZparu9PmeVmsrPwkiTymb7Nd3rSaFIlosjowHOxruVfzjepcE6jlCSB60reHcEEs4vheDymb7Nd3rR5TO9mu71pWDPM/Bw4uDIltSv0YDnY13qv5xqYLj6Cnymd7Nd3rRb/VkbxU4lZrKznSSeEVSTNWm7G2uTqX/wB1pqgSJjYMZrbe5zUosRHeNamKYJ1l9Xsn6qmm26Oi7BnKg5nGl48sfKZ3s13etJrjIluiPR9vc1MW9fjGr/5IcoSXTMn6zOZBjZzPBZ4PKZ3s13etHlM72a7vWlYM8z8HDi7jImOi4PgOanjKfX4xq/8Am0p8pnezXd60XTM/taXvGlZrme3Rx5SeUzvZru9aTSJExZcVVgORUV+CeMb1/FOUJJOew9Z/KolnOksPKZ3s13etHlM72a7vWlYM8z8Lw4utIlrNjOW3uRUSpgnjG9fUhT5TO9mu71okaQiatTghWatnE8JIk8pnezXd60mpSJiXCS5IDlctOli3xjerrccoSUdJytlS4vEs4vheDymd7Nd3rR5TO9mu71pWDPM/Bw4ujImJNkqkByqqU8U8Y3q6lKfKZ3s13etEfSEvVp8FKzWVnOiRJ5TO9mu71pNAkTG06vRgOdjXqqv5xqYL01xQ5QktvZVt4rc6jmcaOPJ5TO9mu71prryZq0KiLbnInQXFfGt6uovNUnN6uo7gSWc6OEkSRMSLRRtuc5EptwXxrevqNvlM72a7vWmyFmdDZM4IbxbOdEnhx8uRMWLWR1uc1FpuxXxrerqP2PJmpQpolucqIxMF8a3r6iibmdfZP4KZRs2pajeBeZxo48tPlM72a7vWk0+RMdTpdKA5uFekqfnGrivTTBDlCS5dlR3ijzoMbOZ4SzweUzvZru9aPKZ3s13etKwZ5n4Xhxc6RMVKPSgObhXYqfnGriuPoKfKZ3s13etFw9WPvFPiVmrZxo4SeUzvZru9aTVZExbhGcsByOSnVwb4xvX1tOUJK2k4uyq8WCWc6Sw8pnezXd60eUzvZru9aVgzzPwvDi3SJnnKm7yB3S8Q9Eb4xvWnSb1lPlM72a7vWh+lqW71OZhWatnjwcJPKZ3s13etJo8iWkuUqW9yqqsxTxjer4pyhJGz6ZrM5RLOL4ODymd7Nd3rR5TO9mu71pWDPM/Bw4uNImJKmKkByqtRuKeMb1fEaU+UzvZru9aImeTtqz3bSs1lZzokSeUzvZru9aTW6RMbEYjIDnpi7r8Y1P8AyU5QkteZM1n8yjmcaTjyeUzvZru9aaJ8iY6DJa63ua1aL0V3jWrgmC9ZyRNctHStg/lUY2czwtnhrpyZqU24W1y9Sf8AutMvKZ3s13etKKXZM1UMycz8HDi7nImOt8hr4DmNWm7F3jGrh1FPlM72a7vWi7aMlbJ3ArLzPbo48pPKZ3s13etJpsiWqx+lAc3Cu1U/ONXFcF6jlCSf60XeG8FGNnOks8HlM72a7vWjymd7Nd3rSsGeZ+F4cXMkTFqROlAc3Cvin5xvWvQd1FPlM72a7vWid2sLePwPKzVs4ng4SeUzvZru9aTLImecUd5A7peIVOj4xvo6SdZyhIulW7uvMgln4Sw8pnezXd60eUzvZru9aVgzzPwvDi0kS/OSu8gd0vEInR8Y30dJesp8pnezXd60JpV27pzKVmrZ+CRJ5TO9mu71pNDkTEqS+jAc7Gviv5xvUvQb1HKEkHtZu8fgYJZxfCWeTymd7Nd3rR5TO9mu71pWDPM/C8OLt0iW2FSay3uciJ1L4xqY9ZT5TO9mu71otWj6Or95Ways5vhJPCTymd7Nd3rSa2SJjbfHayA57Uptwd4xqY9RyhJadGRdk3gOZxo48nlM72a7vWk1xkTHQqqPgOYip1r4xq4dZyhJddH1tX7xjZzPC2eDymd7Nd3rR5TO9mu71pWDPM/Bw4u4yJboj0fb3NTFvX4xq/8AkhT5TO9mu71oumZP1mcyFZrmcaOPKTymd7Nd3rSaTImLKhqsByKlR2CeMb1/EccoSS88g7V/u3CWc6Sw8pnezXd60eUzvZru9aVgzzPwvDi5EiYsuKqwHIqK/BPGN6/ilPlM72a7vWiTnsPWfyqVmrZxPCSJPKZ3s13etJmyJnnKo7yB3S8QxFb4xvUnSd1nKEjNLVd3p8zxLPPgsPKZ3s13etHlM72a7vWlYM8z8Lw4uFImIsjowHOxruVfzjUwXBOop8pnezXd60QPWlbw7ghWays50SJPKZ3s13etJoMiW1K/RgOdjXeq/nGpguPoOUJLf6sjeKnESzi+E48nlM72a7vWmNSTNWm7G2uTqX/3WlphV7J+qpOZ+F4QQJExsGM1tvc5qUWIjvGtTFME6zf5TO9mu71plbdHRdgzlQpFs50SeEFeTNWhURbc5E6C4r41vV1H5EkTEi0UbbnORKbcF8a3r6iuTm9XUdwMYWZ0NkzgheZxpOPLX5TO9mu71pNcZEx0XB8BzU8ZT6/GNX/zacoSXTM/taXvGjGz3Twtng8pnezXd60eUzvZru9aVgzzPwcOLnyJjqdLpQHNwr0lT841cV6aYIU+UzvZru9aLl2VHeKPOhWatnE8Jx5SeUzvZru9aTVpEtZsZy29yKiVME8Y3r6kOUJJGkImrU4IJZzosPKZ3s13etHlM72a7vWlYM8z8Lw4ulImJcJLkgOVy06WLfGN6utxT5TO9mu71oo6TlbKlxeVmsrOdEiTymd7Nd3rSajImJNkqkByqqU8U8Y3q6lOUJI+kJerT4KJZxfBweUzvZru9aPKZ3s13etKwZ5n4OHFwJExtOr0YDnY16qr+camC9NcUKfKZ3s13etFt7KtvFbnUrNZWc6JPCTymd7Nd3rSa3SJjYuDIDnJ4yp1+Man/m45QkteZ/a1feOHM40nHk8pnezXd60wgPqPlS3VaS03dJnxVVF/8f0FxJGz6ZrM5SS+KqsAGVAAAAAAAAAAAAAAAAAAAAAAkXSrd3XmQrJF0q3d15kLEqDKXLTJLI6jTr5VZR261MrYpS8qkNpuqYenotVcXYYpjgnUV2W/WTKSA26ZP3eHcob16KV4tZtVmPypi1VRFTFMU9KH89fD1erxe/C7lTVvNeo98S5V4UdrupKcek9WU0anyJ0URf0qqr6VVThMl8sMrsnbLlDasnrhKoQrrCbSuDaTlREp+NYnSXD0Y9LxePypUVPlPMvzDjOz2+H6j6X+HP1vgfT9bH1+PUymNvj/AGeLxrvxz/r+Jy/oHa/Cb4O5mUUuxRMuLHWn1azGU6DJ1NXVHdBqdFvXg52PV0UxX9B3E/lOiqi4ouCovUp/RnwC3u85Q+CHJm7X+rUqzqsVzH1KnrVGsqPYxyr8qqxrVVflxx+U5vhvi78RlcbOHkf1V/SGH9Peh6fxHpepcplfbZZxeeLeZx14v+Xjbv5Ja8yZrP5lKyS15kzWfzKd3p8L2rABFSWrR9HV+8rJLVo+jq/eVly3Umkl20ZK2TuBWSXbRkrZO4FZb9sOwkuuj62r95WSXXR9bV+8mO4XSsAEVJO7WFvH4HlZJO7WFvH4HlZbqJAkl55B2r/duKySXnkHav8AduGOyqwARUiaVdu6cylZImlXbunMpWWpAkg9rN3j8DCskg9rN3j8DCzVLtWADKpIHrSt4dwQrJIHrSt4dwQrLltIElp0ZF2TeBWSWnRkXZN4Do7VmFXsn6qmZhV7J+qpIrTbdHRdgzlQpJrbo6LsGcqFJbtJpJdMyfrM5kKyS6Zk/WZzIVjo7CS6Zn9rS940rJLpmf2tL3jS4/dC6VgAyqSTnsPWfyqVkknPYes/lUrLdRJ2EjNLVd3p8zyskZparu9PmeWdlVgAyqSjpOVsqXF5WSUdJytlS4vKzWW0gSW/1ZG8VOJWSW/1ZG8VOJJqnasAEVJbeyrbxW51KyS29lW3itzqVly2k01Sc3q6juBjCzOhsmcEMpOb1dR3AxhZnQ2TOCDo7bzRNzOvsn8FN5om5nX2T+CibWso2bUtRvA2mqNm1LUbwNpKRJcuyo7xR50KyS5dlR3ijzoVmrqJ2EkjSETVqcEKySRpCJq1OCEx2VWACKkraTi7KrxYVklbScXZVeLCst1EnYSR9IS9WnwUrJI+kJerT4KJqlVgAipI2fTNZnKVkkbPpmszlKy5bSBJa8z+1q+8cVklrzP7Wr7xw6O1YAIqS15kzWfzKVklrzJms/mUrLlupNJrlo6VsH8qm6l2TNVDTctHStg/lU3UuyZqoX+07Zkl20ZK2TuBWSXbRkrZO4DH7oXSsAGVST/Wi7w3gpWST/Wi7w3gpWW6iTYSP0tS3epzMKyR+lqW71OZghVYAIqRdKt3deZCskXSrd3XmQrLUgSRM8nbVnu2lZJEzydtWe7aWapVYAMqkg9rN3j8DCskg9rN3j8DCs1ltJoJLVo+jq/eVklq0fR1fvJ0dqwARUlp0ZF2TeBWSWnRkXZN4FZct1JpJddH1tX7yskuuj62r95WOjsJJ3awt4/A8rJJ3awt4/A8Y7KrABFSS88g7V/u3FZJLzyDtX+7cVluok7CRNKu3dOZSskTSrt3TmUTsqsAEVIzS1Xd6fM8rJGaWq7vT5nlZrJIEkD1pW8O4IVkkD1pW8O4ISaorABFSW/1ZG8VOJWSW/1ZG8VOJWXLaTTCr2T9VTTbdHRdgzlQ3Veyfqqabbo6LsGcqDo7Ukl0zJ+szmQrJLpmT9ZnMgx3C6VgAipLpmf2tL3jSskumZ/a0veNKzV+2J2EknPYes/lUrJJOew9Z/KpMdlVgAipJGkImrU4IVkkjSETVqcEKy3USdhJR0nK2VLi8rJKOk5WypcXlmqVWADKpI+kJerT4KVkkfSEvVp8FKy5bSBJbeyrbxW51KyS29lW3itzqJo7VmqTm9XUdwNpqk5vV1HcBNrWMLM6GyZwQ3miFmdDZM4IbxdpNNE3M6+yfwUyjZtS1G8DGbmdfZP4KZRs2pajeA6O20kuXZUd4o86FZJcuyo7xR50LjuF0rABlUlw9WPvFPiVklw9WPvFPiVlukCStpOLsqvFhWSVtJxdlV4sGOyqwARUj9LUt3qczCskfpalu9TmYVlvSQJI2fTNZnKVkkbPpmszlE1SqwARUkTPJ21Z7tpWSRM8nbVnu2lZrLaQJLXmTNZ/MpWSWvMmaz+ZSdHasmuWjpWwfyqUk1y0dK2D+VRjuF03UuyZqoZmFLsmaqGZKsSXbRkrZO4FZJdtGStk7gVmr9sTsJJ/rRd4bwUrJJ/rRd4bwUmOy6VgAipJ3awt4/A8rJJ3awt4/A8rLdRIEi6Vbu68yFZIulW7uvMghVYAIqRNKu3dOZSskTSrt3TmUrLUgSQe1m7x+BhWSQe1m7x+BhZql2rABlUlq0fR1fvKyS1aPo6v3lZct1JoJLToyLsm8CsktOjIuybwHR2rJLro+tq/eVkl10fW1fvGO4XSsAEVJdMyfrM5kKyS6Zk/WZzIVl6TsJJeeQdq/wB24rJJeeQdq/3bhjsqsAEVJJz2HrP5VKySTnsPWfyqVluok7CRmlqu70+Z5WSM0tV3enzPLOyqwAZVJA9aVvDuCFZJA9aVvDuCFZctpAkt/qyN4qcSskt/qyN4qcRNU7VmFXsn6qmZhV7J+qpIrTbdHRdgzlQpJrbo6LsGcqFJbtJpqk5vV1HcDGFmdDZM4IZSc3q6juBjCzOhsmcEHR23kl0zP7Wl7xpWSXTM/taXvGlx+6F0rABlUly7KjvFHnQrJLl2VHeKPOhWauonYSSNIRNWpwQrJJGkImrU4ITHZVYAIqSjpOVsqXF5WSUdJytlS4vKzWW0gSR9IS9WnwUrJI+kJerT4KSapVYAIqS29lW3itzqVklt7KtvFbnUrLltJoJLXmf2tX3jiskteZ/a1feOHR2rJI2fTNZnKVkkbPpmszlE1SqwARQAAAAAAAAAAAAAAAAAAAAAJF0q3d15kKyRdKt3deZCxK818KX+nHILwp3Tz/cXzbbdXMayrKhPanj0aiI3xjXNVHKjUwRUwXDBFVURELMiP9Pvg1yHyeuWT0e1OudO80vEz689yPq1qfyMRWo1GNRetOiiLiiLjiiKnpIOH6Pp+738eXq3538xvw2Pwn1svp48cTnXGv58dTrp8+Wz/Rx4L6eUFeXIuF7kwo9Zitg1JDEY74rXK1z2sRyt61TqVFw+U99iRIsCJRgQY9OhGjU20aNKm1GtpsamDWoiehERERENUTPJ21Z7tpWbx9LD0r/sThx/HfNvjvmnt/Werc/brnr/APPzsJLXmTNZ/MpWSWvMmaz+ZTfTzu1YAIqS1aPo6v3lZJatH0dX7ysuW6k0ku2jJWydwKyS7aMlbJ3ArLfth2El10fW1fvKyS66Prav3kx3C6VgAipJ3awt4/A8rJJ3awt4/A8rLdRIEkvPIO1f7txWSS88g7V/u3DHZVYAIqRNKu3dOZSskTSrt3TmUrLUgSQe1m7x+BhWSQe1m7x+BhZql2rABlUkD1pW8O4IVkkD1pW8O4IVly2kCS06Mi7JvArJLToyLsm8B0dqzCr2T9VTMwq9k/VUkVptujouwZyoUk1t0dF2DOVCkt2k0kumZP1mcyFZJdMxfrM5kKx0dhJdMz+1pe8aVkl0zP7Wl7xpcfuhdKwAZVJJz2HrP5VKySTnsPWfyqVluok7CRmlqu70+Z5WSM0tV3enzPLOyqwAZVJR0nK2VLi8rJKOk5WypcXlZrLaQJLf6sjeKnErJLf6sjeKnEk1TtWACKktvZVt4rc6lZJbeyrbxW51Ky5bSaapOb1dR3AxhZnQ2TOCGUnNquo7gYwszobJnBB0dt5om5nX2T+Cm80Tczr7J/BRNrWUbNqWo3gbTVGzalqN4G0lIkuXZUd4o86FZJcuyo7xR50KzV1E7CSRpCJq1OCFZJI0hE1anBCY7KrABFSVtJxdlV4sKyStpOLsqvFhWW6iTsJI+kJerT4KVkkfSEvVp8FE1SqwARUkbPZmszlKySNn0zWZylZctpAkteZ/a1feOKyS15n9rV944dHasAEVJa8yZrP5lKyS15kzWfzKVly3Umk1y0dK2D+VTdS7JmqhpuWjpWwfyqbqXZM1UL/adsyS7aMlbJ3ArJLtoyVsncBj90LpWADKpJ/rRd4bwUrJJ/rRd4bwUrLdRJsJH6WpbvU5mFZI/S1Ld6nMwQqsAEVIulW7uvMhWSLpVu7rzIVlqQJImeTtqz3bSskiZ5O2rPdtLNUqsAGVSQe1m7x+BhWSQe1m7x+BhWay2k0Elq0fR1fvKyS1aPo6v3k6O1YAIqS06Mi7JvArJLToyLsm8CsuW6k0kuuj62r95WSXXR9bV+8rHR2Ek7tYW8fgeVkk7tYW8fgeMdlVgAipJeeQdq/3biskl55B2r/duKy3USdhImlXbunMpWSJpV27pzKJ2VWACKkZparu9PmeVkjNLVd3p8zys1kkCSB60reHcEKySB60reHcEJNUVgAipLf6sjeKnErJLf6sjeKnErLltJphV7J+qpptujouwZyobqvZP1VNNt0dF2DOVB0dqSS6Zk/WZzIVkl0zF+szmQY7hdKwARUl0zP7Wl7xpWSXTM/taXvGlZq/bE7CSTnsPWfyqVkknPYes/lUmOyqwARUkjSETVqcEKySRpCJq1OCFZbqJOwko6TlbKlxeVklHScrZUuLyzVKrABlUkfSEvVp8FKySPpCXq0+ClZctpAktvZVt4rc6lZJbeyrbxW51E0dqzVJzerqO4G01Sc2q6juAm1rGFmdDZM4IbzRCzOhsmcEN4u0mmibmdfZP4KZRs2pajeBjNzOvsn8FMo2bUtRvAdHbaSXLsqO8UedCskuXZUd4o86Fx3C6VgAyqS4erH3inxKyS4erH3inxKy3SBJW0nF2VXiwrJK2k4uyq8WDHZVYAIqR+lqW71OZhWSP0tS3epzMKy3pIEkbPZmszlKySNn0zWZyiapVYAIqSJnk7as920rJImeTtqz3bSs1ltIElrzJms/mUrJLXmTNZ/MpOjtWTXLR0rYP5VKSa5aOlbB/Kox3C6bqXZM1UMzCl2TNVDMlWJLtoyVsncCsku2jJWydwKzV+2J2Ek/1ou8N4KVkk/1ou8N4KTHZdKwARUk7tYW8fgeVkk7tYW8fgeVluokCRdKt3deZCskXSrd3XmQQqsAEVImlXbunMpWSJpV27pzKVlqQJIPazd4/AwrJIPazd4/Aws1S7VgAyqS1aPo6v3lZJatH0dX7ysuW6k0Elp0ZF2TeBWSWnRkXZN4Do7Vkl10fW1fvKyS66Prav3jHcLpWACKkumZP1mcyFZJdMxfrM5kKy9J2EkvPIO1f7txWSS88g7V/u3DHZVYAIqSTnsPWfyqVkknPYes/lUrLdRJ2EjNLVd3p8zyskZparu9PmeWdlVgAyqSB60reHcEKySB60reHcEKy5bSBJb/AFZG8VOJWSW/1ZG8VOImqdqzCr2T9VTMwq9k/VUkVptujouwZyoUk1t0dF2DOVCkt2k01Sc3q6juBjCzOhsmcEMpObVdR3AxhZnQ2TOCDo7byS6Zn9rS940rJLpmf2tL3jS4/dC6VgAyqS5dlR3ijzoVkly7KjvFHnQrNXUTsJJGkImrU4IVkkjSETVqcEJjsqsAEVJR0nK2VLi8rJKOk5WypcXlZrLaQJI+kJerT4KVkkfSEvVp8FJNUqsAEVJbeyrbxW51KyS29lW3itzqVly2k0ElrzP7Wr7xxWSWvM/tavvHDo7VkkbPZmszlKySNn0zWZyiapVYAIoAAAAAAAAAAAAAAAAAAAAAEi6Vbu68yFZIulW7uvMhYlVgAipImeTtqz3bSskiZ5O2rPdtKzWW0gSWvMmaz+ZSskteZM1n8yk6O1YAIqS1aPo6v3lZJatH0dX7ysuW6k0ku2jJWydwKyS7aMlbJ3ArLfth2El10fW1fvKyS66Prav3kx3C6VgAipJ3awt4/A8rJJ3awt4/A8rLdRIEkvPIO1f7txWSS88g7V/u3DHZVYAIqRNKu3dOZSskTSrt3TmUrLUgSQe1m7x+BhWSQe1m7x+BhZql2rABlUkD1pW8O4IVkkD1pW8O4IVly2kCS06Mi7JvArJLToyLsm8B0dqzCr2T9VTMwq9k/VUkVptujouwZyoUk1t0dF2DOVCkt2k0kumZP1mcyFZJdMxfrM5kKx0dhJdMz+1pe8aVkl0zP7Wl7xpcfuhdKwAZVJJz2HrP5VKySTnsPWfyqVluok7CRmlqu70+Z5WSM0tV3enzPLOyqwAZVJR0nK2VLi8rJKOk5WypcXlZrLaQJLf6sjeKnErJLf6sjeKnEk1TtWACKktvZVt4rc6lZJbeyrbxW51Ky5bSaapOb1dR3AxhZnQ2TOCGUnN6uo7gYwszobJnBB0dt5om5nX2T+Cm80Tczr7J/BRNrWUbNqWo3gbTVGzalqN4G0lIkuXZUd4o86FZJcuyo7xR50KzV1E7CSRpCJq1OCFZJI0hE1anBCY7KrABFSVtJxdlV4sKyStpOLsqvFhWW6iTsJI+kJerT4KVkkfSEvVp8FE1SqwARUkbPZmszlKySNn0zWZylZctpAkteZ/a1feOKyS15n9rV944dHasAEVJa8yZrP5lKyS15kzWfzKVly3Umk1y0dK2D+VTdS7JmqhpuWjpWwfyqbqXZM1UL/adsyS7aMlbJ3ArJLtoyVsncBj90LpWADKpJ/rRd4bwUrJJ/rRd4bwUrLdRJsJH6WpbvU5mFZI/S1Ld6nMwQqsAEVIulW7uvMhWSLpVu7rzIVlqQJImeTtqz3bSskiZ5O2rPdtLNUqsAGVSQe1m7x+BhWSQe1m7x+BhWay2k0Elq0fR1fvKyS1aPo6v3k6O1YAIqS06Mi7JvArJLToyLsm8CsuW6k0kuuj62r95WSXXR9bV+8rHR2Ek7tYW8fgeVkk7tYW8fgeMdlVgAipJeeQdq/3biskl55B2r/duKy3USdhImlXbunMpWSJpV27pzKJ2VWACKkZparu9PmeVkjNLVd3p8zys1kkCSB60reHcEKySB60reHcEJNUVgAipLf6sjeKnErJLf6sjeKnErLltJphV7J+qpptujouwZyobqvZP1VNNt0dF2DOVB0dqSS6Zk/WZzIVkl0zF+szmQY7hdKwARUl0zP7Wl7xpWSXTM/taXvGlZq/bE7CSTnsPWfyqVkknPYes/lUmOyqwARUkjSETVqcEKySRpCJq1OCFZbqJOwko6TlbKlxeVklHScrZUuLyzVKrABlUkfSEvVp8FKySPpCXq0+ClZctpAktvZVt4rc6lZJbeyrbxW51E0dqzVJzerqO4G01Sc3q6juAm1rGFmdDZM4IbzRCzOhsmcEN4u0mmibmdfZP4KZRs2pajeBjNzOvsn8FMo2bUtRvAdHbaSXLsqO8UedCskuXZUd4o86Fx3C6VgAyqS4erH3inxKyS4erH3inxKy3SBJW0nF2VXiwrJK2k4uyq8WDHZVYAIqR+lqW71OZhWSP0tS3epzMKy3pIEkbPZmszlKySNn0zWZyiapVYAIqSJnk7as920rJImeTtqz3bSs1ltIElrzJms/mUrJLXmTNZ/MpOjtWTXLR0rYP5VKSa5aOlbB/Kox3C6bqXZM1UMzCl2TNVDMlWJLtoyVsncCsku2jJWydwKzV+2J2Ek/1ou8N4KVkk/1ou8N4KTHZdKwARUk7tYW8fgeVkk7tYW8fgeVluokCRdKt3deZCskXSrd3XmQQqsAEVImlXbunMpWSJpV27pzKVlqQJIPazd4/AwrJIPazd4/Aws1S7VgAyqS1aPo6v3lZJatH0dX7ysuW6k0Elp0ZF2TeBWSWnRkXZN4Do7Vkl10fW1fvKyS66Prav3jHcLpWACKkumZP1mcyFZJdMxfrM5kKy9J2EkvPIO1f7txWSS88g7V/u3DHZVYAIqSTnsPWfyqVkknPYes/lUrLdRJ2EjNLVd3p8zyskZparu9PmeWdlVgAyqSB60reHcEKySB60reHcEKy5bSBJb/VkbxU4lZJb/VkbxU4iap2rMKvZP1VMzCr2T9VSRWm26Oi7BnKhSTW3R0XYM5UKS3aTTVJzerqO4GMLM6GyZwQyk5vV1HcDGFmdDZM4IOjtvJLpmf2tL3jSskumZ/a0veNLj90LpWADKpLl2VHeKPOhWSXLsqO8UedCs1dROwkkaQiatTghWSSNIRNWpwQmOyqwARUlHScrZUuLysko6TlbKlxeVmstpAkj6Ql6tPgpWSR9IS9WnwUk1SqwARUlt7KtvFbnUrJLb2VbeK3OpWXLaTQSWvM/tavvHFZJa8z+1q+8cOjtWSRs9mazOUrJI2fTNZnKJqlVgAigAAAAAAAAAAAAAAAAAAAAAcFfMpsncmp9KRlDfINup1KCtYsqu2n016SdTcV6/8Ag50+FvDTdrtd/CnlA67VKiuiy6sSgxy9TKFNytpo1PkRWojv0q5V+U4PX9f6GPMnPL3/AOnvkk+efEZelln7ccZzfzvjw+3rZdbXeobLhZ7jGnRqnq1o9VtRi/8ALVVCs+T/APSld7tQy5mWWPUqOt8qDUrSKWK9Br2OajamHyL8bo//AL3+x9YF9D1frYe5wfPflX7N8Zfhpl7pxLL/ABfykiZ5O2rPdtKySJnk7as920rOxlt40CS15kzWfzKVklrzJms/mUnR2rABFSWrR9HV+8rJLVo+jq/eVly3Umkl20ZK2TuBWSXbRkrZO4FZb9sOwkuuj62r95WSXXR9bV+8mO4XSsAEVJO7WFvH4HlZJO7WFvH4HlZbqJAkl55B2r/duKySXnkHav8AduGOyqwARUiaVdu6cylZImlXbunMpWWpAkg9rN3j8DCskg9rN3j8DCzVLtWADKpIHrSt4dwQrJIHrSt4dwQrLltIElp0ZF2TeBWSWnRkXZN4Do7VmFXsn6qmZhV7J+qpIrTbdHRdgzlQpJrbo6LsGcqFJbtJpJdMyfrM5kKyS6Zk/WZzIVjo7CS6Zn9rS940rJLpmf2tL3jS4/dC6VgAyqSTn0PWfylZJJz2HrP5VKy3USdhIzS1Xd6fM8rJGaWq7vT5nlnZVYAMqko6TlbKlxeVklHScrZUuLys1ltIElv9WRvFTiVklv8AVkbxU4kmqdqwARUlt7KtvFbnUrJLb2VbeK3OpWXLaTTVJzerqO4GMLM6GyZwQyk5vV1HcDGFmdDZM4IOjtvNE3M6+yfwU3mibmdfZP4KJtayjZtS1G8Daao2bUtRvA2kpEly7KjvFHnQrJLl2VHeKPOhWauonYSSNIRNWpwQrJJGkImrU4ITHZVYAIqStpOLsqvFhWSVtJxdlV4sKy3USdhJH0hL1afBSskj6Ql6tPgomqVWACKkjZ9M1mcpWSRs+mazOUrLltIElrzP7Wr7xxWSWvM/tavvHDo7VgAipLXmTNZ/MpWSWvMmaz+ZSsuW6k0muWjpWwfyqbqXZM1UNNy0dK2D+VTdS7Jmqhf7TtmSXbRkrZO4FZJdtGStk7gMfuhdKwAZVJP9aLvDeClZJP8AWi7w3gpWW6iTYSP0tS3epzMKyR+lqW71OZghVYAIqRdKt3deZCskXSrd3XmQrLUgSRM8nbVnu2lZJEzydtWe7aWapVYAMqkg9rN3j8DCskg9rN3j8DCs1ltJoJLVo+jq/eVklq0fR1fvJ0dqwARUlp0ZF2TeBWSWnRkXZN4FZct1JpJddH1tX7yskuuj62r95WOjsJJ3awt4/A8rJJ3awt4/A8Y7KrABFSS88g7V/u3FZJLzyDtX+7cVluok7CRNKu3dOZSskTSrt3TmUTsqsAEVIzS1Xd6fM8rJGaWq7vT5nlZrJIEkD1pW8O4IVkkD1pW8O4ISaorABFSW/wBWRvFTiVklv9WRvFTiVly2k0wq9k/VU023R0XYM5UN1Xsn6qmm26Oi7BnKg6O1JJdMyfrM5kKyS6Zk/WZzIMdwulYAIqS6Zn9rS940rJLpmf2tL3jSs1ftidhJJz6HrP5Sskk57D1n8qkx2VWACKkkaQiatTghWSSNIRNWpwQrLdRJ2ElHScrZUuLysko6TlbKlxeWapVYAMqkj6Ql6tPgpWSR9IS9WnwUrLltIElt7KtvFbnUrJLb2VbeK3OomjtWapOb1dR3A2mqTm9XUdwE2tYwszobJnBDeaIWZ0NkzghvF2k00Tczr7J/BTKNm1LUbwMZuZ19k/gplGzalqN4Do7bSS5dlR3ijzoVkly7KjvFHnQuO4XSsAGVSXD1Y+8U+JWSXD1Y+8U+JWW6QJK2k4uyq8WFZJW0nF2VXiwY7KrABFSP0tS3epzMKyR+lqW71OZhWW9JAkjZ9M1mcpWSRs+mazOUTVKrABFSRM8nbVnu2lZJEzydtWe7aVmstpAkteZM1n8ylZJa8yZrP5lJ0dqya5aOlbB/KpSTXLR0rYP5VGO4XTdS7JmqhmYUuyZqoZkqxJdtGStk7gVkl20ZK2TuBWav2xOwkn+tF3hvBSskn+tF3hvBSY7LpWACKkndrC3j8DyskndrC3j8Dyst1EgSLpVu7rzIVki6Vbu68yCFVgAipE0q7d05lKyRNKu3dOZSstSBJB7WbvH4GFZJB7WbvH4GFmqXasAGVSWrR9HV+8rJLVo+jq/eVly3UmgktOjIuybwKyS06Mi7JvAdHaskuuj62r95WSXXR9bV+8Y7hdKwARUl0zJ+szmQrJLpmT9ZnMhWXpOwkl55B2r/AHbiskl55B2r/duGOyqwARUknPoes/lKySTnsPWfyqVluok7CRmlqu70+Z5WSM0tV3enzPLOyqwAZVJA9aVvDuCFZJA9aVvDuCFZctpAkt/qyN4qcSskt/qyN4qcRNU7VmFXsn6qmZhV7J+qpIrTbdHRdgzlQpJrbo6LsGcqFJbtJpqk5vV1HcDGFmdDZM4IZSc3q6juBjCzOhsmcEHR23kl0zP7Wl7xpWSXTM/taXvGlx+6F0rABlUly7KjvFHnQrJLl2VHeKPOhWauonYSSNIRNWpwQrJJGkImrU4ITHZVYAIqSjpOVsqXF5WSUdJytlS4vKzWW0gSR9IS9WnwUrJI+kJerT4KSapVYAIqS29lW3itzqVklt7KtvFbnUrLltJoJLXmf2tX3jiskteZ/a1feOHR2rJI2fTNZnKVkkbPpmszlE1SqwARQAAAAAAAAAAAAAAAAAAAAAPMvCH4D8jfCJlA253DyqDPWOnjJENzWrW6KoidNHIqLgnVj1L1J14Jgemki6Vbu68yEuGOc4ynLsfDfGev8D6k9X4bO45fmOueD3wXZKeDWHWj5P0Kr68nDx8qQ5H1qiJ6ExRERET5kRP+TtwAxxmM4jPxHxHq/FepfW9bK5ZXdqSJnk7as920rJImeTtqz3bSs3ltwQJLXmTNZ/MpWSWvMmaz+ZSdHasAEVJatH0dVeKlZJatH0dVeKlZct1JpJdtGStk7gVkl20ZK2TuBWW/bDsJLpo+tq/eVkl00fW1fvJjuF0rABFSTu1hbx+B5WSTu1hbx+B5WW6iQJJeeQdq/wB24rJJeeQdq/3bhjsqsAEVImlXbunMpWSJpV27pzKVlqQJIPazd4/AwrJIPazd4/Aws1S7VgAyqSB60reHcEKySB60reHcEKy5bSBJadGRdk3gVklp0ZF2TeA6O1ZhV7J+qpmYVeyfqqSK023R0XYM5UKSa26Oi7BnKhSW7SaSXTMX6zOZCskumYv1mcyFY6OwkumZ/a0veNKyS6Zn9rS940uP3QulYAMqkk57D1n8qlZJJz2HrP5VKy3USdhIzS1Xd6fM8rJGaWq7vT5nlnZVYAMqko6TlbKlxeVklHScrZUuLys1ltIElv8AVkbxU4lZJb/VkbxU4kmqdqwARUlt7KtvFbnUrJLb2VbeK3OpWXLaTTVJzarqO4GMLM6GyZwQyk5tV1HcDGFmdDZM4IOjtvNE3M6+yfwU3mibmdfZP4KJtayjZtS1G8Daao2bUtRvA2kpEly7KjvFHnQrJLl2VHeKPOhWauonYSSNIRNWpwQrJJGkImrU4ITHZVYAIqStpOLsqvFhWSVtJxdlV4sKy3USdhJQ0hL1afBSskoaQl6tPgomqVWACKkjZ9M1mcpWSRs+mazOUrLltIElrzP7Wr7xxWSWvM/tavvHDo7VgAipLXmTNZ/MpWSWvMmaz+ZSsuW6k0muWjpWwfyqbqXZM1UNNy0dK2D+VTdS7Jmqhf7TtmSXbRkrZO4FZJdtGStk7gMfuhdKwAZVJP8AWi7w3gpWST/Wi7w3gpWW6iTYSP0tS3epzMKyR+lqW71OZghVYAIqRdKt3deZCskXSrd3XmQrLUgSRM8nbVnu2lZJEzydtWe7aWapVYAMqkg9rN3j8DCskg9rN3j8DCs1ltJoJLVo+jqrxUrJLVo+jqrxUnR2rABFSWnRkXZN4FZJadGRdk3gVly3Umkl00fW1fvKyS6aPrav3lY6OwkndrC3j8DyskndrC3j8DxjsqsAEVJLzyDtX+7cVkkvPIO1f7txWW6iTsJE0q7d05lKyRNKu3dOZROyqwARUjNLVd3p8zyskZparu9PmeVmskgSQPWlbw7ghWSQPWlbw7ghJqisAEVJb/VkbxU4lZJb/VkbxU4lZctpNMKvZP1VNNt0dF2DOVDdV7J+qpptujouwZyoOjtSSXTMX6zOZCskumYv1mcyDHcLpWACKkumZ/a0veNKyS6Zn9rS940rNX7YnYSSc9h6z+VSskk57D1n8qkx2VWACKkkaQiatTghWSSNIRNWpwQrLdRJ2ElHScrZUuLysko6TlbKlxeWapVYAMqkoaQl6tPgpWSUNIS9WnwUrLltIElt7KtvFbnUrJLb2VbeK3OomjtWapObVdR3A2mqTm1XUdwE2tYwszobJnBDeaIWZ0NkzghvF2k00Tczr7J/BTKNm1LUbwMZuZ19k/gplGzalqN4Do7bSS5dlR3ijzoVkly7KjvFHnQuO4XSsAGVSXD1Y+8U+JWSXD1Y+8U+JWW6QJK2k4uyq8WFZJW0nF2VXiwY7KrABFSP0tS3epzMKyR+lqW71OZhWW9JAkjZ9M1mcpWSRs+mazOUTVKrABFSRM8nbVnu2lZJEzydtWe7aVmstpAkteZM1n8ylZJa8yZrP5lJ0dqya5aOlbB/KpSTXLR0rYP5VGO4XTdS7JmqhmYUuyZqoZkqxJdtGStk7gVkl20ZK2TuBWav2xOwkn+tF3hvBSskn+tF3hvBSY7LpWACKkndrC3j8DyskndrC3j8Dyst1EgSLpVu7rzIVki6Vbu68yCFVgAipE0q7d05lKyRNKu3dOZSstSBJB7WbvH4GFZJB7WbvH4GFmqXasAGVSWrR9HVXipWSWrR9HVXipWXLdSaCS06Mi7JvArJLToyLsm8B0dqyS6aPrav3lZJdNH1tX7xjuF0rABFSXTMX6zOZCskumYv1mcyFZek7CSXnkHav924rJJeeQdq/wB24Y7KrABFSSc9h6z+VSskk57D1n8qlZbqJOwkZparu9PmeVkjNLVd3p8zyzsqsAGVSQPWlbw7ghWSQPWlbw7ghWXLaQJLf6sjeKnErJLf6sjeKnETVO1ZhV7J+qpmYVeyfqqSK023R0XYM5UKSa26Oi7BnKhSW7SaapObVdR3AxhZnQ2TOCGUnNquo7gYwszobJnBB0dt5JdMz+1pe8aVkl0zP7Wl7xpcfuhdKwAZVJcuyo7xR50KyS5dlR3ijzoVmrqJ2EkjSETVqcEKySRpCJq1OCEx2VWACKko6TlbKlxeVklHScrZUuLys1ltIElDSEvVp8FKyShpCXq0+CkmqVWACKktvZVt4rc6lZJbeyrbxW51Ky5bSaCS15n9rV944rJLXmf2tX3jh0dqySNn0zWZylZJGz6ZrM5RNUqsAEUAAAAAAAAAAAAAAAAAAAAACRdKt3deZCs878M+XM3wfZMyb5a2MWdUptixnPbi2m97vXVPlwRFVEXqxwxFymGNyvTm+G+G9T4z1sPh/S+7KyT/AFeiA+C4nhT8IsK7NvVLLO7Oko/pr4yU99N3X6HMVVarf/w4YH2n4P8AKh2WmRlpynfQSjUnx0fUY30NqIqtfh+jpNXD9B1/Q+Jx9a2SPe+ef018R8kww9X1Mpljl48dXfDlomeTtqz3bSskiZ5O2rPdtKztZbfNQJLXmTNZ/MpWSWvMmaz+ZSdHasAEVJatH0dVeKlZJatH0dVeKlZct1JpJdtGStk7gVkl20ZK2TuBWW/bDsJLpo+tq/eVkl00fW1fvJjuF0rABFSTu1hbx+B5WSTu1hbx+B5WW6iQJJeeQdq/3biskl55B2r/AHbhjsqsAEVImlXbunMpWSJpV27pzKVlqQJIPazd4/AwrJIPazd4/Aws1S7VgAyqSB60reHcEKySB60reHcEKy5bSBJadGRdk3gVklp0ZF2TeA6O1ZhV7J+qpmYVeyfqqSK023R0XYM5UKSa26Oi7BnKhSW7SaSXTMX6zOZCskumYv1mcyFY6OwkumZ/a0veNKyS6Zn9rS940uP3QulYAMqkk57D1n8qlZJJz2HrP5VKy3USdhIzS1Xd6fM8rJGaWq7vT5nlnZVYAMqko6TlbKlxeVklHScrZUuLys1ltIElv9WRvFTiVklv9WRvFTiSap2rABFSW3sq28VudSsktvZVt4rc6lZctpNNUnNquo7gYwszobJnBDKTm1XUdwMYWZ0Nkzgg6O280Tczr7J/BTeaJuZ19k/gom1rKNm1LUbwNpqjZtS1G8DaSkSXLsqO8UedCskuXZUd4o86FZq6idhJI0hE1anBCskkaQiatTghMdlVgAipK2k4uyq8WFZJW0nF2VXiwrLdRJ2ElDSEvVp8FKyShpCXq0+CiapVYAIqSNn0zWZylZJGz6ZrM5SsuW0gSWvM/tavvHFZJa8z+1q+8cOjtWACKkteZM1n8ylZJa8yZrP5lKy5bqTSa5aOlbB/KpupdkzVQ03LR0rYP5VN1LsmaqF/tO2ZJdtGStk7gVkl20ZK2TuAx+6F0rABlUk/1ou8N4KVkk/1ou8N4KVluok2Ej9LUt3qczCskfpalu9TmYIVWACKkXSrd3XmQrJF0q3d15kKy1IEkTPJ21Z7tpWSRM8nbVnu2lmqVWADKpIPazd4/AwrJIPazd4/AwrNZbSaCS1aPo6q8VKyS1aPo6q8VJ0dqwARUlp0ZF2TeBWSWnRkXZN4FZct1JpJdNH1tX7yskumj62r95WOjsJJ3awt4/A8rJJ3awt4/A8Y7KrABFSS88g7V/u3FZJLzyDtX+7cVluok7CRNKu3dOZSskTSrt3TmUTsqsAEVIzS1Xd6fM8rJGaWq7vT5nlZrJIEkD1pW8O4IVkkD1pW8O4ISaorABFSW/1ZG8VOJWSW/wBWRvFTiVly2k0wq9k/VU023R0XYM5UN1Xsn6qmm26Oi7BnKg6O1JJdMxfrM5kKyS6Zi/WZzIMdwulYAIqS6Zn9rS940rJLpmf2tL3jSs1ftidhJJz2HrP5VKySTnsPWfyqTHZVYAIqSRpCJq1OCFZJI0hE1anBCst1EnYSUdJytlS4vKySjpOVsqXF5ZqlVgAyqShpCXq0+ClZJQ0hL1afBSsuW0gSW3sq28VudSsktvZVt4rc6iaO1Zqk5tV1HcDaapObVdR3ATa1jCzOhsmcEN5ohZnQ2TOCG8XaTTRNzOvsn8FMo2bUtRvAxm5nX2T+CmUbNqWo3gOjttJLl2VHeKPOhWSXLsqO8UedC47hdKwAZVJcPVj7xT4lZJcPVj7xT4lZbpAkraTi7KrxYVklbScXZVeLBjsqsAEVI/S1Ld6nMwrJH6WpbvU5mFZb0kCSNn0zWZylZJGz6ZrM5RNUqsAEVJEzydtWe7aVkkTPJ21Z7tpWay2kCS15kzWfzKVklrzJms/mUnR2rJrlo6VsH8qlJNctHStg/lUY7hdN1LsmaqGZhS7JmqhmSrEl20ZK2TuBWSXbRkrZO4FZq/bE7CSf60XeG8FKySf60XeG8FJjsulYAIqSd2sLePwPKySd2sLePwPKy3USBIulW7uvMhWSLpVu7rzIIVWACKkTSrt3TmUrJE0q7d05lKy1IEkHtZu8fgYVkkHtZu8fgYWapdqwAZVJatH0dVeKlZJatH0dVeKlZct1JoJLToyLsm8CsktOjIuybwHR2rJLpo+tq/eVkl00fW1fvGO4XSsAEVJdMxfrM5kKyS6Zi/WZzIVl6TsJJeeQdq/3biskl55B2r/duGOyqwARUknPYes/lUrJJOew9Z/KpWW6iTsJGaWq7vT5nlZIzS1Xd6fM8s7KrABlUkD1pW8O4IVkkD1pW8O4IVly2kCS3+rI3ipxKyS3+rI3ipxE1TtWYVeyfqqZmFXsn6qkitNt0dF2DOVCkmtujouwZyoUlu0mmqTm1XUdwMYWZ0NkzghlJzarqO4GMLM6GyZwQdHbeSXTM/taXvGlZJdMz+1pe8aXH7oXSsAGVSXLsqO8UedCskuXZUd4o86FZq6idhJI0hE1anBCskkaQiatTghMdlVgAipKOk5WypcXlZJR0nK2VLi8rNZbSBJQ0hL1afBSskoaQl6tPgpJqlVgAipLb2VbeK3OpWSW3sq28VudSsuW0mgkteZ/a1feOKyS15n9rV944dHaskjZ9M1mcpWSRs+mazOUTVKrABFAAAAAAAAAAAAAAAAAAAAAA88y1XweeEfy3ICZldaVl1aDmpSozqTpFCtTd0kXxfSxxbguKL8mKdR1r/VtlVe8lfBFWWxSHx6l1nUrdXrU1VHsouZUe/BU9HS8WjV/Q5U+U+AlOh8V8ZPRy+n7efy/Qv6T/o7P5z8P+4fXvp2Zf7PE5vM483zO+n11A/0n5W17kxsnKSzpbFdismg576jmY/8AixWomP8A+9h+lT6bsFjt+TVlhWC1U1ZEgUW0KSOXFcET0qvyqvpVfnU+IP8ASb4QcpLN4RYWStKbWrWu6qtOtGc5XNRcOp7U+RUXBcfmxT5T7vNfBfTyxueE4dT+tp8x+F+Kx+E+N9SZ4ye7Hie3nnxzZ58+Pzx+EkTPJ21Z7tpWSRM8nbVnu2lZ38tvh4ElrzJms/mUrJLXmTNZ/MpOjtWACKktWj6OqvFSsktWj6OqvFSsuW6k0ku2jJWydwKyS7aMlbJ3ArLfth2El00fW1fvKyS6aPrav3kx3C6VgAipJ3awt4/A8rJJ3awt4/A8rLdRIEkvPIO1f7txWSS88g7V/u3DHZVYAIqRNKu3dOZSskTSrt3TmUrLUgSQe1m7x+BhWSQe1m7x+BhZql2rABlUkD1pW8O4IVkkD1pW8O4IVly2kCS06Mi7JvArJLToyLsm8B0dqzCr2T9VTMwq9k/VUkVptujouwZyoUk1t0dF2DOVCkt2k0kumYv1mcyFZJdMxfrM5kKx0dhJdMz+1pe8aVkl0zP7Wl7xpcfuhdKwAZVJJz2HrP5VKySTnsPWfyqVluok7CRmlqu70+Z5WSM0tV3enzPLOyqwAZVJR0nK2VLi8rJKOk5WypcXlZrLaQJLf6sjeKnErJLf6sjeKnEk1TtWACKktvZVt4rc6lZJbeyrbxW51Ky5bSaapObVdR3AxhZnQ2TOCGUnNquo7gYwszobJnBB0dt5om5nX2T+Cm80Tczr7J/BRNrWUbNqWo3gbTVGzalqN4G0lIkuXZUd4o86FZJcuyo7xR50KzV1E7CSRpCJq1OCFZJI0hE1anBCY7KrABFSVtJxdlV4sKyStpOLsqvFhWW6iTsJKGkJerT4KVklDSEvVp8FE1SqwARUkbPpmszlKySNn0zWZylZctpAkteZ/a1feOKyS15n9rV944dHasAEVJa8yZrP5lKyS15kzWfzKVly3Umk1y0dK2D+VTdS7JmqhpuWjpWwfyqbqXZM1UL/AGnbMku2jJWydwKyS7aMlbJ3AY/dC6VgAyqSf60XeG8FKySf60XeG8FKy3USbCR+lqW71OZhWSP0tS3epzMEKrABFSLpVu7rzIVki6Vbu68yFZakCSJnk7as920rJImeTtqz3bSzVKrABlUkHtZu8fgYVkkHtZu8fgYVmstpNBJatH0dVeKlZJatH0dVeKk6O1YAIqS06Mi7JvArJLToyLsm8CsuW6k0kumj62r95WSXTR9bV+8rHR2Ek7tYW8fgeVkk7tYW8fgeMdlVgAipJeeQdq/3biskl55B2r/duKy3USdhImlXbunMpWSJpV27pzKJ2VWACKkZparu9PmeVkjNLVd3p8zys1kkCSB60reHcEKySB60reHcEJNUVgAipLf6sjeKnErJLf6sjeKnErLltJphV7J+qpptujouwZyobqvZP1VNNt0dF2DOVB0dqSS6Zi/WZzIVkl0zF+szmQY7hdKwARUl0zP7Wl7xpWSXTM/taXvGlZq/bE7CSTnsPWfyqVkknPYes/lUmOyqwARUkjSETVqcEKySRpCJq1OCFZbqJOwko6TlbKlxeVklHScrZUuLyzVKrABlUlDSEvVp8FKyShpCXq0+ClZctpAktvZVt4rc6lZJbeyrbxW51E0dqzVJzarqO4G01Sc2q6juAm1rGFmdDZM4IbzRCzOhsmcEN4u0mmibmdfZP4KZRs2pajeBjNzOvsn8FMo2bUtRvAdHbaSXLsqO8UedCskuXZUd4o86Fx3C6VgAyqS4erH3inxKyS4erH3inxKy3SBJW0nF2VXiwrJK2k4uyq8WDHZVYAIqR+lqW71OZhWSP0tS3epzMKy3pIEkbPpmszlKySNn0zWZyiapVYAIqSJnk7as920rJImeTtqz3bSs1ltIElrzJms/mUrJLXmTNZ/MpOjtWTXLR0rYP5VKSa5aOlbB/Kox3C6bqXZM1UMzCl2TNVDMlWJLtoyVsncCsku2jJWydwKzV+2J2Ek/1ou8N4KVkk/1ou8N4KTHZdKwARUk7tYW8fgeVkk7tYW8fgeVluokCRdKt3deZCskXSrd3XmQQqsAEVImlXbunMpWSJpV27pzKVlqQJIPazd4/AwrJIPazd4/Aws1S7VgAyqS1aPo6q8VKyS1aPo6q8VKy5bqTQSWnRkXZN4FZJadGRdk3gOjtWSXTR9bV+8rJLpo+tq/eMdwulYAIqS6Zi/WZzIVkl0zF+szmQrL0nYSS88g7V/u3FZJLzyDtX+7cMdlVgAipJOew9Z/KpWSSc9h6z+VSst1EnYSM0tV3enzPKyRmlqu70+Z5Z2VWADKpIHrSt4dwQrJIHrSt4dwQrLltIElv9WRvFTiVklv9WRvFTiJqnaswq9k/VUzMKvZP1VJFabbo6LsGcqFJNbdHRdgzlQpLdpNNUnNquo7gYwszobJnBDKTm1XUdwMYWZ0Nkzgg6O28kumZ/a0veNKyS6Zn9rS940uP3QulYAMqkuXZUd4o86FZJcuyo7xR50KzV1E7CSRpCJq1OCFZJI0hE1anBCY7KrABFSUdJytlS4vKySjpOVsqXF5Way2kCShpCXq0+ClZJQ0hL1afBSTVKrABFSW3sq28VudSsktvZVt4rc6lZctpNBJa8z+1q+8cVklrzP7Wr7xw6O1ZJGz6ZrM5SskjZ9M1mcomqVWACKAAAAAAAAAAAAAAOPvmUNgyYhecspL5b7TEV6U/KJ0llCn01xwb0nqiYrgvV+gmm5aZHW6zR8o7hlZZotpl9FI8+tPpMj1ukiq3oVFd0XYoiqmC9eCjgcyDVFlxZ8WjNgyaUiPIY2rSrUno9lRjkxRzXJ1Kip1oqHHRMrslJ96r5Nwcp7TJu8VFWvAozaT5NJEwx6VJHdJuGKelPlQDlgcTVyuyUj32nktXyntNO9VUR1O3Pm0klPRUVUVKSu6a9SKvo9CC4ZXZKWi7RbDdcp7TCuc3o+TQpE2nTr1+kvRToU3ORzsVRUTBF6wJ8u8nsmMqskbpZMsvFNs1aO58urUqpSbRYz4/jemvUzoK1HdJepMOvqxP5u5f2vIW1ZR1Yfg9yol3y09FHMlSoax1Ry/+CIuCuwTBFcrWYrjg3DBV+wf9bEubH8EUOjFkVqdKVfI9KS1j1RtWmlGs9GvRPS3psY7BerFrV9KIfDB43zH1Jc5hxrt+1/4bfAep6fwWXxd9W+3K2ezx7fHHm98/wCXHjfPXqn+nDKejkb4XLDLkQKMtlwkNtqq9PjUFrqlNKjF+RUVyY/O1XJ1KqKn9Ej4M/0kZFWLLHwkMmXe6JTr5OtZc4sJGL0pT2PTB3S9CJTerFVPSuKYdSOw+8ztfLpZ6VvXL5b/ABI9T0c/muOOHPvmM92+PzOP9L1/luVJEzydtWe7aVkkTPJ21Z7tpWejlt+eQJLXmTNZ/MpWSWvMmaz+ZSdHasAEVJatH0dVeKlZJatH0dVeKlZct1JpJdtGStk7gVkl20ZK2TuBWW/bDsJLpo+tq/eVkl00fW1fvJjuF0rABFSTu1hbx+B5WSTu1hbx+B5WW6iQJJeeQdq/3biskl55B2r/AHbhjsqsAEVImlXbunMpWSJpV27pzKVlqQJIPazd4/AwrJIPazd4/Aws1S7VgAyqSB60reHcEKySB60reHcEKy5bSBJadGRdk3gVklp0ZF2TeA6O1ZhV7J+qpmYVeyfqqSK023R0XYM5UKSa26Oi7BnKhSW7SaSXTMX6zOZCskumYv1mcyFY6OwkumZ/a0veNKyS6Zn9rS940uP3QulYAMqkk57D1n8qlZJJz2HrP5VKy3USdhIzS1Xd6fM8rJGaWq7vT5nlnZVYAMqko6TlbKlxeVklHScrZUuLys1ltIElv9WRvFTiVklv9WRvFTiSap2rABFSW3sq28VudSsktvZVt4rc6lZctpNNUnNquo7gYwszobJnBDKTm1XUdwMYWZ0Nkzgg6O280Tczr7J/BTeaJuZ19k/gom1rKNm1LUbwNpqjZtS1G8DaSkSXLsqO8UedCskuXZUd4o86FZq6idhJI0hE1anBCskkaQiatTghMdlVgAipK2k4uyq8WFZJW0nF2VXiwrLdRJ2ElDSEvVp8FKyShpCXq0+CiapVYAIqSNn0zWZylZJGz6ZrM5SsuW0gSWvM/tavvHFZJa8z+1q+8cOjtWACKkteZM1n8ylZJa8yZrP5lKy5bqTSa5aOlbB/KpupdkzVQ03LR0rYP5VN1LsmaqF/tO2ZJdtGStk7gVkl20ZK2TuAx+6F0rABlUk/1ou8N4KVkk/1ou8N4KVluok2Ej9LUt3qczCskfpalu9TmYIVWACKkXSrd3XmQrJF0q3d15kKy1IEkTPJ21Z7tpWSRM8nbVnu2lmqVWADKpIPazd4/AwrJIPazd4/AwrNZbSaCS1aPo6q8VKyS1aPo6q8VJ0dqwARUlp0ZF2TeBWSWnRkXZN4FZct1JpJdNH1tX7yskumj62r95WOjsJJ3awt4/A8rJJ3awt4/A8Y7KrABFSS88g7V/u3FZJLzyDtX+7cVluok7CRNKu3dOZSskTSrt3TmUTsqsAEVIzS1Xd6fM8rJGaWq7vT5nlZrJIEkD1pW8O4IVkkD1pW8O4ISaorABFSW/1ZG8VOJWSW/wBWRvFTiVly2k0wq9k/VU023R0XYM5UN1Xsn6qmm26Oi7BnKg6O1JJdMxfrM5kKyS6Zi/WZzIMdwulYAIqS6Zn9rS940rJLpmf2tL3jSs1ftidhJJz2HrP5VKySTnsPWfyqTHZVYAIqSRpCJq1OCFZJI0hE1anBCst1EnYSUdJytlS4vKySjpOVsqXF5ZqlVgAyqShpCXq0+ClZJQ0hL1afBSsuW0gSW3sq28VudSsktvZVt4rc6iaO1Zqk5tV1HcDaapObVdR3ATa1jCzOhsmcEN5ohZnQ2TOCG8XaTTRNzOvsn8FMo2bUtRvAxm5nX2T+CmUbNqWo3gOjttJLl2VHeKPOhWSXLsqO8UedC47hdKwAZVJcPVj7xT4lZJcPVj7xT4lZbpAkraTi7KrxYVklbScXZVeLBjsqsAEVI/S1Ld6nMwrJH6WpbvU5mFZb0kCSNn0zWZylZJGz6ZrM5RNUqsAEVJEzydtWe7aVkkTPJ21Z7tpWay2kCS15kzWfzKVklrzJms/mUnR2rJrlo6VsH8qlJNctHStg/lUY7hdN1LsmaqGZhS7JmqhmSrEl20ZK2TuBWSXbRkrZO4FZq/bE7CSf60XeG8FKySf60XeG8FJjsulYAIqSd2sLePwPKySd2sLePwPKy3USBIulW7uvMhWSLpVu7rzIIVWACKkTSrt3TmUrJE0q7d05lKy1IEkHtZu8fgYVkkHtZu8fgYWapdqwAZVJatH0dVeKlZJatH0dVeKlZct1JoJLToyLsm8CsktOjIuybwHR2rJLpo+tq/eVkl00fW1fvGO4XSsAEVJdMxfrM5kKyS6Zi/WZzIVl6TsJJeeQdq/3biskl55B2r/duGOyqwARUknPYes/lUrJJOew9Z/KpWW6iTsJGaWq7vT5nlZIzS1Xd6fM8s7KrABlUkD1pW8O4IVkkD1pW8O4IVly2kCS3+rI3ipxKyS3+rI3ipxE1TtWYVeyfqqZmFXsn6qkitNt0dF2DOVCkmtujouwZyoUlu0mmqTm1XUdwMYWZ0NkzghlJzarqO4GMLM6GyZwQdHbeSXTM/taXvGlZJdMz+1pe8aXH7oXSsAGVSXLsqO8UedCskuXZUd4o86FZq6idhJI0hE1anBCskkaQiatTghMdlVgAipKOk5WypcXlZJR0nK2VLi8rNZbSBJQ0hL1afBSskoaQl6tPgpJqlVgAipLb2VbeK3OpWSW3sq28VudSsuW0mgkteZ/a1feOKyS15n9rV944dHaskjZ9M1mcpWSRs+mazOUTVKrABFAAAAAAAAAAAAAHkF4pZZ3rw7TaFjkWaMtjyej1YNe6RaktlJ1erVSotOlTq0lRz/Fta6p0uprOijV6S4cb4P8r5PhD8KVivN9gU49WPkpLdRoJ8akyW2d5PJqUld14OSmiIq9fRdgvpXH1HKTITJnKuTRnXeLKbLj0n0GSYVwkQq/inKiuprUjvY5zFVEXoKqtxTHDE0XHwa5F3KFa4D7O6JTsjVp259ulVoNaKxW9FzGVaD2PRrk6lb0sFwTFFwQ1zE4dO8FdSZb/B5lfStDUbRt17vdO0MYzBrKbKj1Y1qdSYJU6aJh1fJ8h1aLHiUPBL4HLlaWs84LebVUp1kZjUe+ujvK1VUTFemjqiuX5cMVPVqHg8tEG85OTbY2jEtuTEWVQh2+nR+KlSsjE8b08ccUaj0XFFVVqOVVx9P7Z/BhkPYbtTvVrsz6Veg+tVjU3TK9SNFfVXGo6hHe9aVBXYritNjVwVU9CqOYcPG67Wyf9OmU18kNYt8XKGXNdWViLUbcGXLoUlRcMekiNYxP/wAPUnUcglGLdfBr4aZ2UNOnUnLc7kyu97EVzUj0GeSonV/4IjVb8yrinWp6o/wYZD1L87KN1mf5U+W24PpJMrpFfKRMEruio/xDqqYIvjFZ0sURccUxF28GGQ97vFW+3KzPqSZLqL5TGTK9OPLdSXGmsigx6Uq6t6sFqMd1IiehEL7ocPGv9U1WnI/062GRlFXrtub5NufTRtPqqS1oP8Yj8cFanQWsvoxxRqYdeKfFB/RD/U5kRHy38EN2bVm+S1bEi3qg9y4Mc+jTf0mO6lVelTfURMMPjK35EVF/ngrVauDkwU8H5jjZ6vP8P3f/AA29bDP5Rl6eN8453n+OZOOP/wA29R/0zZSQcmPDRk/LuDay05dR9vb4pMV8ZXYtOninyp03NT/nH5MD+hPnBv1OX3Kn8rrVcK9qucS6RnuZWh16cim5q4K17HI5FRf90Q/oz4B/CPI8KHg8i5Qzuis2jWfDlOaiNR9RiIvSwTqRVa5qqidWOOHVgc/y31ZxfTv+bwf8TflXqX1PT+ZYfbx7L/nzbP8Azf8As7fGnI2VMd5LJXpVGrglJcU+I30lPnBv1OX3KiJnk7as920rPXys5fks5SecG/U5fcqTW+cjIjW+SyXdbuttJVT1lOUJLXmTNZ/Mo5nB55PODfqcvuVHnBv1OX3KlYM8z8L5cXbZyMhUmeSyXYJ6W0lVPSU+cG/U5fcqLVo+jqrxUrNZWc3wk54cXc5yVLfIZ5LJb0qbkxdSVETqKfODfqcvuVF20ZK2TuBWOZweeUnnBv1OX3Kk1xnI+FVZ5LJbinpdSVE9JyhJdNH1tX7xjZzC88HnBv1OX3Kjzg36nL7lSsGeZ+F8uLmTkdUiL5LJTo18eukqY/Ed6Cnzg36nL7lRO7WFvH4HlZq2cRJyk84N+py+5UmkzkdKhu8lkp0ajlwWkuK/Ed6DlCSXnkHav924Y2c6LyecG/U5fcqPODfqcvuVKwZ5n4Xy4tJyeclf5LJ7BEw8UuPrL8hT5wb9Tl9yoTSrt3TmUrNWwnKTzg36nL7lSaHORtSWvkslelXx6qSrh8RvpOUJIPazd4/AwSzipeeTzg36nL7lR5wb9Tl9ypWDPM/C+XFwpyNWR/6WSvSruXqpKuHUnpKfODfqcvuVED1pW8O4IVmsrOScpPODfqcvuVJrZOSnb47PJZLujTamLaSqi9RyhJadGRdk3gOZxpPPJ5wb9Tl9ypjUuDVpuTySV6F/9pS0wq9k/VUnMXyggTkZBjM8lkr0aLExSkqovUnoN/nBv1OX3KmVt0dF2DOVCkWznROeHF3Gcj4j2+SyW4q3rdSVE9ZCnzg36nL7lRdMxfrM5kKy8zhPPKTzg36nL7lSa4zkfF6Pkslv5ymuLqSonU9pyhJdMz+1pe8aMbOYXng84N+py+5UecG/U5fcqVgzzPwvlxciciy4rvJZKdFX9S0lxX4vyFPnBv1OX3KiTnsPWfyqVmrZxEnKTzg36nL7lSZs5POVR/ksnroMTDxS4+s75DlCRmlqu70+Z4lnkvJ5wb9Tl9yo84N+py+5UrBnmfhfLi6U5EuEl/ksn41OkmCUlxTBXekp84N+py+5UUdJytlS4vKzWVnKTlJ5wb9Tl9ypNBnIxK//AKWSuNd69VJVw6zlCS3+rI3ipxEs4PPJ5wb9Tl9yo84N+py+5UrBnmfhfLi4E5GU6qeSyVxr1V6qSr6XqU+cG/U5fcqLb2VbeK3OpWays5Sc8IJE9rqFRPJJSYsVMVpL8x+RJ7WxaLfJJS4U2pilJcF6iuTm1XUdwMYWZ0Nkzgg5nB55a/ODfqcvuVNUue10Ws3ySUmNNyYrSXBOo5A0Tczr7J/BSSzlfKePPa2hTTySUuDETFKS/MbPODfqcvuVN0bNqWo3gbRbPweXFz5yPp0k8lkphXpL10lT0PQp84N+py+5UXLsqO8UedCsts4ieeUnnBv1OX3Kk1ecizYz/JZKdFKnUtJcV6k9ByhJI0hE1anBBjZzovJ5wb9Tl9yo84N+py+5UrBnmfhfLi6s5FuEZ/ksn4tOqmC0lxXFW+gp84N+py+5UVtJxdlV4sKzVs4nhJyk84N+py+5UmozkSbJf5LJXpJT6kpLinUvpOUJKGkJerT4KJZxTyecG/U5fcqPODfqcvuVKwZ5n4Xy4uPORsuU7yWSvSVnUlJcU+L8pT5wb9Tl9yojZ9M1mcpWatnKTlJ5wb9Tl9ypNbpyMi9HyWS785UXFtJVTre45QkteZ/a1feOHM40eeTzg36nL7lR5wb9Tl9ypWDPM/C+XF2+cjIjW+SyXdbuttJVT1lKfODfqcvuVFrzJms/mUrNZWc1Jzw42fOR8GSzyWSnSovTFaSoidS+k207g1KbU8klehP/AGlNly0dK2D+VTdS7Jmqg5nB55T+cG/U5fcqTXOclS3yGeSyW9Km5MXUlRE6jlCS7aMlbJ3AY2cwvPB5wb9Tl9yo84N+py+5UrBnmfhfLi5s5HLH/wDSyU6Ndq9dJUx6l9BT5wb9Tl9yon+tF3hvBSs1bOIk55SecG/U5fcqTOnJ5ypv8lk9VB6YeKXH1m/IcoSP0tS3epzMEsLyecG/U5fcqPODfqcvuVKwZ5n4Xy4tZyeckf5LJ7BUw8UuPrJ8hT5wb9Tl9yoXSrd3XmQrNWxJyk84N+py+5UmjTkbKmO8lkr0qjVwSkuKfEb6TlCSJnk7as920Szink84N+py+5UecG/U5fcqVgzzPwvlxcOcjaktfJZK9Kvj1UlXD4jfSU+cG/U5fcqIPazd4/AwrNZWcpOeEnnBv1OX3Kk1tnIyFSZ5LJdgnpbSVU9JyhJatH0dVeKjmcaPPJ5wb9Tl9yo84N+py+5UrBnmfhfLi7ZOSnb47PJZLujTamLaSqi9RT5wb9Tl9yotOjIuybwKzWVnN8JOeHF3Gcj4VVnksluKel1JUT0lPnBv1OX3Ki6aPrav3lY5nB55SecG/U5fcqTTJyOqRF8lkp0a+PXSVMfiO9ByhJO7WFvH4HjGzkvJ5wb9Tl9yo84N+py+5UrBnmfhfLi5M5HSobvJZKdGo5cFpLivxHegp84N+py+5US88g7V/u3FZq2cTwk5SecG/U5fcqTJOTzkr/JZPYImHilx9ZfkOUJE0q7d05lEsW8nnBv1OX3Kjzg36nL7lSsGeZ+Dy4ts5POVR/ksnroMTDxS4+s75Cnzg36nL7lQzS1Xd6fM8rNZWJOUnnBv1OX3Kk0KcjVkf+lkr0q7l6qSrh1J6TlCSB60reHcEEs4q+Tzg36nL7lR5wb9Tl9ypWDPM/B5cXBnIxK//pZK413r1UlXDrKfODfqcvuVFv8AVkbxU4lZrKzlJzwiqXBq03J5JK9C/wDtKaoE5GQYzPJZK9GixMUpKqL1J6C+r2T9VTTbdHRdgzlQczg88sfODfqcvuVJrjOR8R7fJZLcVb1upKieshyhJdMxfrM5kGNnMLzwecG/U5fcqPODfqcvuVKwZ5n4Xy4u4zkfF6Pkslv5ymuLqSonU9pT5wb9Tl9youmZ/a0veNKzXM4Tzyk84N+py+5UmkTkWXFd5LJToq/qWkuK/F+Q5Qkk57D1n8qjGzkvJ5wb9Tl9yo84N+py+5UrBnmfhfLi685Fmxn+SyU6KVOpaS4r1J6Cnzg36nL7lRI0hE1anBCs1bOJ4ScpPODfqcvuVJqU5EuEl/ksn41OkmCUlxTBXek5Qko6TlbKlxeJZxTyecG/U5fcqPODfqcvuVKwZ5n4Xy4ujORJsl/ksleklPqSkuKdS+kp84N+py+5UUNIS9WnwUrNWzlJyk84N+py+5UmgTkZTqp5LJXGvVXqpKvpepyhJbeyrbxW51Es4PPJ5wb9Tl9yprkT2uoVE8klJixUxWkvzF5qk5tV1HcCSzlfKSJPa2LRb5JKXCm1MUpLgvUbfODfqcvuVNkLM6GyZwQ3i2c6Jzw4+XPa6LWb5JKTGm5MVpLgnUfsee1tCmnkkpcGImKUl+Yom5nX2T+CmUbNqWo3gXmcHnlp84N+py+5UmnzkfTpJ5LJTCvSXrpKnoehyhJcuyo7xR50GNnMS88HnBv1OX3Kjzg36nL7lSsGeZ+F8uLnTkelD/0slMK7F66Spj1lPnBv1OX3Ki4erH3inxKzXM4PKTzg36nL7lSarORbhGf5LJ+LTqpgtJcVxVvoOUJK2k4uyq8WDGznSXk84N+py+5UecG/U5fcqVgzzPwvlxbpyecqb/JZPVQemHilx9ZvyFPnBv1OX3Kh+lqW71OZhWatnhJyk84N+py+5UmjzkbLlO8lkr0lZ1JSXFPi/KcoSRs+mazOUSzink84N+py+5UecG/U5fcqVgzzPwvlxcacjZUx3kslelUauCUlxT4jfSU+cG/U5fcqImeTtqz3bSs1lZyk5SecG/U5fcqTW+cjIjW+SyXdbuttJVT1lOUJLXmTNZ/Mo5nB55PODfqcvuVNE+cj4MlnkslOlRemK0lRE6l9JyRNctHStg/lUY2cxbzw107g1KbU8klehP8A2lMvODfqcvuVKKXZM1UMycz8HlxdznJUt8hnkslvSpuTF1JUROop84N+py+5UXbRkrZO4FZeZwnnlJ5wb9Tl9ypNNnI5Y/8A6WSnRrtXrpKmPUvoOUJJ/rRd4bwUY2cl54PODfqcvuVHnBv1OX3KlYM8z8L5cXMnI6pEXyWSnRr49dJUx+I70FPnBv1OX3Kid2sLePwPKzVs4iTlJ5wb9Tl9ypMs5POSP8lk9gqYeKXH1k+Q5QkXSrd3XmQSwvJ5wb9Tl9yo84N+py+5UrBnmfhfLi0nJ5yV/ksnsETDxS4+svyFPnBv1OX3KhNKu3dOZSs1bCcpPODfqcvuVJoc5G1Ja+SyV6VfHqpKuHxG+k5Qkg9rN3j8DBLOKl55PODfqcvuVHnBv1OX3KlYM8z8L5cXbZyMhUmeSyXYJ6W0lVPSU+cG/U5fcqLVo+jqrxUrNZWc3wk54SecG/U5fcqTWyclO3x2eSyXdGm1MW0lVF6jlCS06Mi7JvAczjR55PODfqcvuVJrjOR8KqzyWS3FPS6kqJ6TlCS6aPrav3jGzmF54PODfqcvuVHnBv1OX3KlYM8z8L5cXcZyPiPb5LJbiret1JUT1kKfODfqcvuVF0zF+szmQrNczhPPKTzg36nL7lSaTOR0qG7yWSnRqOXBaS4r8R3oOUJJeeQdq/3bhjZzovJ5wb9Tl9yo84N+py+5UrBnmfhfLi5E5FlxXeSyU6Kv6lpLivxfkKfODfqcvuVEnPYes/lUrNWziJOUnnBv1OX3KkzZyecqj/JZPXQYmHilx9Z3yHKEjNLVd3p8zxLPJeTzg36nL7lR5wb9Tl9ypWDPM/C+XFwpyNWR/wClkr0q7l6qSrh1J6Snzg36nL7lRA9aVvDuCFZrKzknKTzg36nL7lSaDORiV/8A0slca716qSrh1nKElv8AVkbxU4iWcJ55PODfqcvuVMalwatNyeSSvQv/ALSlphV7J+qpOYvlBAnIyDGZ5LJXo0WJilJVRepPQb/ODfqcvuVMrbo6LsGcqFItnOic8IJE9rqFRPJJSYsVMVpL8x+RJ7WxaLfJJS4U2pilJcF6iuTm1XUdwMYWZ0NkzgheZwnnlr84N+py+5UmuM5Hxej5LJb+cpri6kqJ1PacoSXTM/taXvGjGzmF54PODfqcvuVHnBv1OX3KlYM8z8L5cXPnI+nSTyWSmFekvXSVPQ9Cnzg36nL7lRcuyo7xR50KzVs4ieeUnnBv1OX3Kk1ecizYz/JZKdFKnUtJcV6k9ByhJI0hE1anBBjZzovJ5wb9Tl9yo84N+py+5UrBnmfhfLi6U5EuEl/ksn41OkmCUlxTBXekp84N+py+5UUdJytlS4vKzWVnKTlJ5wb9Tl9ypNRnIk2S/wAlkr0kp9SUlxTqX0nKElDSEvVp8FEs4p5PODfqcvuVHnBv1OX3KlYM8z8L5cXAnIynVTyWSuNeqvVSVfS9Snzg36nL7lRbeyrbxW51KzWVnKTnhJ5wb9Tl9ypNbpyMi9HyWS785UXFtJVTre45QkteZ/a1feOHM40eeTzg36nL7lTCBVStKl1EY9mLmdT24L6vzFxJGz6ZrM5STjiqrABlQAAAAAAAAAAAAAAAAAAAAB5L/qiywq5IeB+6eIjsq1L05LQivTFtNtZjum7D5+g1yJ8yqi/Jgfz0d1qvXj+k+4v9blapS8EtuYxcErX+Ox/6U8RIdxah8OHh/McrfV4/EfvH+G/oYen8ovqSecs7z/pxFFCFKr1adKlQqOfVVEY1GqrnqvowT0qf0C/0v5A3zwe+C6lb8oo7o065TKlyfGemD6DXsY1rXp8jsKaKqelOlguCoqHwWmUt/kQItmr3qc+DC6Xk0Z0hy0qOK4r0G44NxX04H1N/o28JmU94uty8H96uFafCjQFuEN9d6vfH6NSmx1NHL19FfGIqJ6E6K4YYqPgcsMfV87rX9f8Aw3xnxXynK4XGY4X3ZTzzZPE4v+vNnH+V/P0/EzydtWe7aVkkTPJ21Z7tpWe9lt+CQJLXmTNZ/MpWSWvMmaz+ZSdHasAEVJatH0dVeKlZJatH0dVeKlZct1JpJdtGStk7gVkl20ZK2TuBWW/bDsJLpo+tq/eVkl00fW1fvJjuF0rABFSTu1hbx+B5WSTu1hbx+B5WW6iQJJeeQdq/3biskl55B2r/AHbhjsqsAEVImlXbunMpWSJpV27pzKVlqQJIPazd4/AwrJIPazd4/Aws1S7VgAyqSB60reHcEKySB60reHcEKy5bSBJadGRdk3gVklp0ZF2TeA6O1ZhV7J+qpmYVeyfqqSK023R0XYM5UKSa26Oi7BnKhSW7SaSXTMX6zOZCskumYv1mcyFY6OwkumZ/a0veNKyS6Zn9rS940uP3QulYAMqkk57D1n8qlZJJz2HrP5VKy3USdhIzS1Xd6fM8rJGaWq7vT5nlnZVYAMqko6TlbKlxeVklHScrZUuLys1ltIElv9WRvFTiVklv9WRvFTiSap2rABFSW3sq28VudSsktvZVt4rc6lZctpNNUnNquo7gYwszobJnBDKTm1XUdwMYWZ0Nkzgg6O280Tczr7J/BTeaJuZ19k/gom1rKNm1LUbwNpqjZtS1G8DaSkSXLsqO8UedCskuXZUd4o86FZq6idhJI0hE1anBCskkaQiatTghMdlVgAipK2k4uyq8WFZJW0nF2VXiwrLdRJ2ElDSEvVp8FKyShpCXq0+CiapVYAIqSNn0zWZylZJGz6ZrM5SsuW0gSWvM/tavvHFZJa8z+1q+8cOjtWACKkteZM1n8ylZJa8yZrP5lKy5bqTSa5aOlbB/KpupdkzVQ03LR0rYP5VN1LsmaqF/tO2ZJdtGStk7gVkl20ZK2TuAx+6F0rABlUk/1ou8N4KVkk/1ou8N4KVluok2Ej9LUt3qczCskfpalu9TmYIVWACKkXSrd3XmQrJF0q3d15kKy1IEkTPJ21Z7tpWSRM8nbVnu2lmqVWADKpIPazd4/AwrJIPazd4/AwrNZbSaCS1aPo6q8VKyS1aPo6q8VJ0dqwARUlp0ZF2TeBWSWnRkXZN4FZct1JpJdNH1tX7yskumj62r95WOjsJJ3awt4/A8rJJ3awt4/A8Y7KrABFSS88g7V/u3FZJLzyDtX+7cVluok7CRNKu3dOZSskTSrt3TmUTsqsAEVIzS1Xd6fM8rJGaWq7vT5nlZrJIEkD1pW8O4IVkkD1pW8O4ISaorABFSW/1ZG8VOJWSW/wBWRvFTiVly2k0wq9k/VU023R0XYM5UN1Xsn6qmm26Oi7BnKg6O1JJdMxfrM5kKyS6Zi/WZzIMdwulYAIqS6Zn9rS940rJLpmf2tL3jSs1ftidhJJz2HrP5VKySTnsPWfyqTHZVYAIqSRpCJq1OCFZJI0hE1anBCst1EnYSUdJytlS4vKySjpOVsqXF5ZqlVgAyqShpCXq0+ClZJQ0hL1afBSsuW0gSW3sq28VudSsktvZVt4rc6iaO1Zqk5tV1HcDaapObVdR3ATa1jCzOhsmcEN5ohZnQ2TOCG8XaTTRNzOvsn8FMo2bUtRvAxm5nX2T+CmUbNqWo3gOjttJLl2VHeKPOhWSXLsqO8UedC47hdKwAZVJcPVj7xT4lZJcPVj7xT4lZbpAkraTi7KrxYVklbScXZVeLBjsqsAEVI/S1Ld6nMwrJH6WpbvU5mFZb0kCSNn0zWZylZJGz6ZrM5RNUqsAEVJEzydtWe7aVkkTPJ21Z7tpWay2kCS15kzWfzKVklrzJms/mUnR2rJrlo6VsH8qlJNctHStg/lUY7hdN1LsmaqGZhS7JmqhmSrEl20ZK2TuBWSXbRkrZO4FZq/bE7CSf60XeG8FKySf60XeG8FJjsulYAIqSd2sLePwPKySd2sLePwPKy3USBIulW7uvMhWSLpVu7rzIIVWACKkTSrt3TmUrJE0q7d05lKy1IEkHtZu8fgYVkkHtZu8fgYWapdqwAZVJatH0dVeKlZJatH0dVeKlZct1JoJLToyLsm8CsktOjIuybwHR2rJLpo+tq/eVkl00fW1fvGO4XSsAEVJdMxfrM5kKyS6Zi/WZzIVl6TsJJeeQdq/3biskl55B2r/duGOyqwARUknPYes/lUrJJOew9Z/KpWW6iTsJGaWq7vT5nlZIzS1Xd6fM8s7KrABlUkD1pW8O4IVkkD1pW8O4IVly2kCS3+rI3ipxKyS3+rI3ipxE1TtWYVeyfqqZmFXsn6qkitNt0dF2DOVCkmtujouwZyoUlu0mmqTm1XUdwMYWZ0NkzghlJzarqO4GMLM6GyZwQdHbeSXTM/taXvGlZJdMz+1pe8aXH7oXSsAGVSXLsqO8UedCskuXZUd4o86FZq6idhJI0hE1anBCskkaQiatTghMdlVgAipKOk5WypcXlZJR0nK2VLi8rNZbSBJQ0hL1afBSskoaQl6tPgpJqlVgAipLb2VbeK3OpWSW3sq28VudSsuW0mgkteZ/a1feOKyS15n9rV944dHaskjZ9M1mcpWSRs+mazOUTVKrABFAAAAAAAAAAAAAAAAAAAAAHXMv8gcm/CVkxJyUyoiuqxJCo9lSmqJVj1W+rVpuVF6L0xVMcFRUVUVFRVRf51eFfIH8mGXtzyH87JcvN3iF8q8R4nxnjKLKnqdJ3Rw6eHpXHDH5cD+lV8vEDJ6zTb7dJLKESBQfIrVHrgjWtTFfRivyehEVfmP5X3CfNus+TdLjJqSZcys+vXrVHYuqVHKrnOVflVVVVPK+Ze2e3x5/9P1v/DC/FZX1/wDbv0ceP9nr3XuXriTzO+ZzqOTyKyUuuXGVdryTsrEdMuchtFiuReixPS57sEVei1qOcqonoRT7y8BHgEt/gdiypsm4NuV8uDEp15DGdCnSpIuPi6aL14KvWrl9ODepMD4W8HGVNTInLuxZVMfWa22zqVaslH13UUcnjGJ1pj0mdJuGKY4n9NLHerZlHZ4d+s0psmDPoskUKrf/ACY5MU/2X50XrRcUUz8uwwy5yu45v8S/jfj/AEJ6fw/p3j0M558byl54t/HHF478s4meTtqz3bSskiZ5O2rPdtKz2ctvx2BJa8yZrP5lKyS15kzWfzKTo7VgAipLVo+jqrxUrJLVo+jqrxUrLlupNJLtoyVsncCsku2jJWydwKy37YdhJdNH1tX7yskumj62r95MdwulYAIqSd2sLePwPKySd2sLePwPKy3USBJLzyDtX+7cVkkvPIO1f7twx2VWACKkTSrt3TmUrJE0q7d05lKy1IEkHtZu8fgYVkkHtZu8fgYWapdqwAZVJA9aVvDuCFZJA9aVvDuCFZctpAktOjIuybwKyS06Mi7JvAdHaswq9k/VUzMKvZP1VJFabbo6LsGcqFJNbdHRdgzlQpLdpNJLpmL9ZnMhWSXTMX6zOZCsdHYSXTM/taXvGlZJdMz+1pe8aXH7oXSsAGVSSc9h6z+VSskk57D1n8qlZbqJOwkZparu9PmeVkjNLVd3p8zyzsqsAGVSUdJytlS4vKySjpOVsqXF5Way2kCS3+rI3ipxKyS3+rI3ipxJNU7VgAipLb2VbeK3OpWSW3sq28VudSsuW0mmqTm1XUdwMYWZ0NkzghlJzarqO4GMLM6GyZwQdHbeaJuZ19k/gpvNE3M6+yfwUTa1lGzalqN4G01Rs2pajeBtJSJLl2VHeKPOhWSXLsqO8UedCs1dROwkkaQiatTghWSSNIRNWpwQmOyqwARUlbScXZVeLCskraTi7KrxYVluok7CShpCXq0+ClZJQ0hL1afBRNUqsAEVJGz6ZrM5SskjZ9M1mcpWXLaQJLXmf2tX3jiskteZ/a1feOHR2rABFSWvMmaz+ZSskteZM1n8ylZct1JpNctHStg/lU3UuyZqoablo6VsH8qm6l2TNVC/2nbMku2jJWydwKyS7aMlbJ3AY/dC6VgAyqSf60XeG8FKySf60XeG8FKy3USbCR+lqW71OZhWSP0tS3epzMEKrABFSLpVu7rzIVki6Vbu68yFZakCSJnk7as920rJImeTtqz3bSzVKrABlUkHtZu8fgYVkkHtZu8fgYVmstpNBJatH0dVeKlZJatH0dVeKk6O1YAIqS06Mi7JvArJLToyLsm8CsuW6k0kumj62r95WSXTR9bV+8rHR2Ek7tYW8fgeVkk7tYW8fgeMdlVgAipJeeQdq/3biskl55B2r/duKy3USdhImlXbunMpWSJpV27pzKJ2VWACKkZparu9PmeVkjNLVd3p8zys1kkCSB60reHcEKySB60reHcEJNUVgAipLf6sjeKnErJLf6sjeKnErLltJphV7J+qpptujouwZyobqvZP1VNNt0dF2DOVB0dqSS6Zi/WZzIVkl0zF+szmQY7hdKwARUl0zP7Wl7xpWSXTM/taXvGlZq/bE7CSTnsPWfyqVkknPYes/lUmOyqwARUkjSETVqcEKySRpCJq1OCFZbqJOwko6TlbKlxeVklHScrZUuLyzVKrABlUlDSEvVp8FKyShpCXq0+ClZctpAktvZVt4rc6lZJbeyrbxW51E0dqzVJzarqO4G01Sc2q6juAm1rGFmdDZM4IbzRCzOhsmcEN4u0mmibmdfZP4KZRs2pajeBjNzOvsn8FMo2bUtRvAdHbaSXLsqO8UedCskuXZUd4o86Fx3C6VgAyqS4erH3inxKyS4erH3inxKy3SBJW0nF2VXiwrJK2k4uyq8WDHZVYAIqR+lqW71OZhWSP0tS3epzMKy3pIEkbPpmszlKySNn0zWZyiapVYAIqSJnk7as920rJImeTtqz3bSs1ltIElrzJms/mUrJLXmTNZ/MpOjtWTXLR0rYP5VKSa5aOlbB/Kox3C6bqXZM1UMzCl2TNVDMlWJLtoyVsncCsku2jJWydwKzV+2J2Ek/1ou8N4KVkk/1ou8N4KTHZdKwARUk7tYW8fgeVkk7tYW8fgeVluokCRdKt3deZCskXSrd3XmQQqsAEVImlXbunMpWSJpV27pzKVlqQJIPazd4/AwrJIPazd4/Aws1S7VgAyqS1aPo6q8VKyS1aPo6q8VKy5bqTQSWnRkXZN4FZJadGRdk3gOjtWSXTR9bV+8rJLpo+tq/eMdwulYAIqS6Zi/WZzIVkl0zF+szmQrL0nYSS88g7V/u3FZJLzyDtX+7cMdlVgAipJOew9Z/KpWSSc9h6z+VSst1EnYSM0tV3enzPKyRmlqu70+Z5Z2VWADKpIHrSt4dwQrJIHrSt4dwQrLltIElv9WRvFTiVklv9WRvFTiJqnaswq9k/VUzMKvZP1VJFabbo6LsGcqFJNbdHRdgzlQpLdpNNUnNquo7gYwszobJnBDKTm1XUdwMYWZ0Nkzgg6O28kumZ/a0veNKyS6Zn9rS940uP3QulYAMqkuXZUd4o86FZJcuyo7xR50KzV1E7CSRpCJq1OCFZJI0hE1anBCY7KrABFSUdJytlS4vKySjpOVsqXF5Way2kCShpCXq0+ClZJQ0hL1afBSTVKrABFSW3sq28VudSsktvZVt4rc6lZctpNBJa8z+1q+8cVklrzP7Wr7xw6O1ZJGz6ZrM5SskjZ9M1mcomqVWACKAAAAAAAAAAAAAAAAAAAAAPFf8AV7lI6weBebDZQV775Nj21Ho/DxXWtZXYYdeKUVbh1etj8mC/AZ/Tjwp+Dez+FbI2XkjeKr4/jVStFlMajnRpDcehURq+snWqKmKYtc5MUVcU+HLv/pn8LVnvq2N+TlaZ8b4kiFTfWpPZjh0kciYJ/s7D9OB5Hx/o+pl6kyk5j9k/w8+cfLvhfl+fwvq5zD1PdcrzeOZZJLOfxxxZ/wDXndltdwvE2lbrTBrzJkl6U6NChTV9R7l9CIidan9IvA3kjcchPBlYMlbu5qzYUdyyEa5HIx73uqKzFOpeir+jinV1dRwn+n7wWyPBZkM22XNrEuUyssmQ1rkd4rFERKfSTqXDDFcOrFVwxREU564+F/wX2m9Lk9csu7PHuDX+LfSfJb+bfjgrXu9Vi4/I5UVDsfCfDz4ee/O+a+d/q7+ofV/qP1L8F8F6dy9P07bzOcreJxz4nieb+ed8uyxM8nbVnu2lZFAeyrImVaT2vY+oxzXNXFFRabcFRS09HLb89CS15kzWfzKVklrzJms/mUnSdqwARUlq0fR1V4qVklq0fR1V4qVly3Umkl20ZK2TuBWSXbRkrZO4FZb9sOwkumj62r95WSXTR9bV+8mO4XSsAEVJO7WFvH4HlZJO7WFvH4HlZbqJAkl55B2r/duKySXnkHav924Y7KrABFSJpV27pzKVkiaVdu6cylZakCSD2s3ePwMKySD2s3ePwMLNUu1YAMqkgetK3h3BCskgetK3h3BCsuW0gSWnRkXZN4FZJadGRdk3gOjtWYVeyfqqZmFXsn6qkitNt0dF2DOVCkmtujouwZyoUlu0mkl0zF+szmQrJLpmL9ZnMhWOjsJLpmf2tL3jSskumZ/a0veNLj90LpWADKpJOew9Z/KpWSSc9h6z+VSst1EnYSM0tV3enzPKyRmlqu70+Z5Z2VWADKpKOk5WypcXlZJR0nK2VLi8rNZbSBJb/VkbxU4lZJb/AFZG8VOJJqnasAEVJbeyrbxW51KyS29lW3itzqVly2k01Sc2q6juBjCzOhsmcEMpObVdR3AxhZnQ2TOCDo7bzRNzOvsn8FN5om5nX2T+CibWso2bUtRvA2mqNm1LUbwNpKRJcuyo7xR50KyS5dlR3ijzoVmrqJ2EkjSETVqcEKySRpCJq1OCEx2VWACKkraTi7KrxYVklbScXZVeLCst1EnYSUNIS9WnwUrJKGkJerT4KJqlVgAipI2fTNZnKVkkbPpmszlKy5bSBJa8z+1q+8cVklrzP7Wr7xw6O1YAIqS15kzWfzKVklrzJms/mUrLlupNJrlo6VsH8qm6l2TNVDTctHStg/lU3UuyZqoX+07Zkl20ZK2TuBWSXbRkrZO4DH7oXSsAGVST/Wi7w3gpWST/AFou8N4KVluok2Ej9LUt3qczCskfpalu9TmYIVWACKkXSrd3XmQrJF0q3d15kKy1IEkTPJ21Z7tpWSRM8nbVnu2lmqVWADKpIPazd4/AwrJIPazd4/AwrNZbSaCS1aPo6q8VKyS1aPo6q8VJ0dqwARUlp0ZF2TeBWSWnRkXZN4FZct1JpJdNH1tX7yskumj62r95WOjsJJ3awt4/A8rJJ3awt4/A8Y7KrABFSS88g7V/u3FZJLzyDtX+7cVluok7CRNKu3dOZSskTSrt3TmUTsqsAEVIzS1Xd6fM8rJGaWq7vT5nlZrJIEkD1pW8O4IVkkD1pW8O4ISaorABFSW/1ZG8VOJWSW/1ZG8VOJWXLaTTCr2T9VTTbdHRdgzlQ3Veyfqqabbo6LsGcqDo7Ukl0zF+szmQrJLpmL9ZnMgx3C6VgAipLpmf2tL3jSskumZ/a0veNKzV+2J2EknPYes/lUrJJOew9Z/KpMdlVgAipJGkImrU4IVkkjSETVqcEKy3USdhJR0nK2VLi8rJKOk5WypcXlmqVWADKpKGkJerT4KVklDSEvVp8FKy5bSBJbeyrbxW51KyS29lW3itzqJo7VmqTm1XUdwNpqk5tV1HcBNrWMLM6GyZwQ3miFmdDZM4IbxdpNNE3M6+yfwUyjZtS1G8DGbmdfZP4KZRs2pajeA6O20kuXZUd4o86FZJcuyo7xR50LjuF0rABlUlw9WPvFPiVklw9WPvFPiVlukCStpOLsqvFhWSVtJxdlV4sGOyqwARUj9LUt3qczCskfpalu9TmYVlvSQJI2fTNZnKVkkbPpmszlE1SqwARUkTPJ21Z7tpWSRM8nbVnu2lZrLaQJLXmTNZ/MpWSWvMmaz+ZSdHasmuWjpWwfyqUk1y0dK2D+VRjuF03UuyZqoZmFLsmaqGZKsSXbRkrZO4FZJdtGStk7gVmr9sTsJJ/rRd4bwUrJJ/rRd4bwUmOy6VgAipJ3awt4/A8rJJ3awt4/A8rLdRIEi6Vbu68yFZIulW7uvMghVYAIqRNKu3dOZSskTSrt3TmUrLUgSQe1m7x+BhWSQe1m7x+BhZql2rABlUlq0fR1V4qVklq0fR1V4qVly3UmgktOjIuybwKyS06Mi7JvAdHaskumj62r95WSXTR9bV+8Y7hdKwARUl0zF+szmQrJLpmL9ZnMhWXpOwkl55B2r/AHbiskl55B2r/duGOyqwARUknPYes/lUrJJOew9Z/KpWW6iTsJGaWq7vT5nlZIzS1Xd6fM8s7KrABlUkD1pW8O4IVkkD1pW8O4IVly2kCS3+rI3ipxKyS3+rI3ipxE1TtWYVeyfqqZmFXsn6qkitNt0dF2DOVCkmtujouwZyoUlu0mmqTm1XUdwMYWZ0NkzghlJzarqO4GMLM6GyZwQdHbeSXTM/taXvGlZJdMz+1pe8aXH7oXSsAGVSXLsqO8UedCskuXZUd4o86FZq6idhJI0hE1anBCskkaQiatTghMdlVgAipKOk5WypcXlZJR0nK2VLi8rNZbSBJQ0hL1afBSskoaQl6tPgpJqlVgAipLb2VbeK3OpWSW3sq28VudSsuW0mgkteZ/a1feOKyS15n9rV944dHaskjZ9M1mcpWSRs+mazOUTVKrABFAAAAAAAAAAAAAAAAAAAAAA+cfDL/qqpZCZXyMmskLLHucy3t8RMkSnuSiypji6m1rcFcqdSKuKYLimC+k+jj+YvhXnRZ/hOysmW6SlaLXvc6rSqNXqe11d64ovyouPV+g6Xxvr5+jhPZdvuf6E+R/C/OfjPU/WY+7HCS8eeObe+P/D1bLP/AFkeETKS2rbLDChWDpx3UpNagq1atRy4orqbndmmCphgiuRevpejDwenWWqq9Prd6VX5zVGa+pXZTpsV76jkY1qJiqqvUiIfTvgW/wBIVa+xKt+8KVK5Wqk9WpEt1Go2nXeiL8Z1XFqqxq+hG9TvSq4dWPl4z1vi8uNv1f18/k39H/C3KYz05ep5yyv/AJvHP+Uepf6PLndbj4J3tudWpUZDuVWNEc/rXxCMYqIi/KiOc9E+ZEw9CHuRw2TFjtGTUSpYbFApQoEJWUqFCkmDWNSm3/lVVcVVV61VVVVVVOZPfwwvp4TG3niR/P3zT4zD4/431fivTx9uOeVsn+d/8/n+QkteZM1n8ylZJa8yZrP5lN9PP7VgAipLVo+jqrxUrJLVo+jqrxUrLlupNJLtoyVsncCsku2jJWydwKy37YdhJdNH1tX7yskumj62r95MdwulYAIqSd2sLePwPKySd2sLePwPKy3USBJLzyDtX+7cVkkvPIO1f7twx2VWACKkTSrt3TmUrJE0q7d05lKy1IEkHtZu8fgYVkkHtZu8fgYWapdqwAZVJA9aVvDuCFZJA9aVvDuCFZctpAktOjIuybwKyS06Mi7JvAdHaswq9k/VUzMKvZP1VJFabbo6LsGcqFJNbdHRdgzlQpLdpNJLpmL9ZnMhWSXTMX6zOZCsdHYSXTM/taXvGlZJdMz+1pe8aXH7oXSsAGVSSc9h6z+VSskk57D1n8qlZbqJOwkZparu9PmeVkjNLVd3p8zyzsqsAGVSUdJytlS4vKySjpOVsqXF5Way2kCS3+rI3ipxKyS3+rI3ipxJNU7VgAipLb2VbeK3OpWSW3sq28VudSsuW0mmqTm1XUdwMYWZ0NkzghlJzarqO4GMLM6GyZwQdHbeaJuZ19k/gpvNE3M6+yfwUTa1lGzalqN4G01Rs2pajeBtJSJLl2VHeKPOhWSXLsqO8UedCs1dROwkkaQiatTghWSSNIRNWpwQmOyqwARUlbScXZVeLCskraTi7KrxYVluok7CShpCXq0+ClZJQ0hL1afBRNUqsAEVJGz6ZrM5SskjZ9M1mcpWXLaQJLXmf2tX3jiskteZ/a1feOHR2rABFSWvMmaz+ZSskteZM1n8ylZct1JpNctHStg/lU3UuyZqoablo6VsH8qm6l2TNVC/2nbMku2jJWydwKyS7aMlbJ3AY/dC6VgAyqSf60XeG8FKySf60XeG8FKy3USbCR+lqW71OZhWSP0tS3epzMEKrABFSLpVu7rzIVki6Vbu68yFZakCSJnk7as920rJImeTtqz3bSzVKrABlUkHtZu8fgYVkkHtZu8fgYVmstpNBJatH0dVeKlZJatH0dVeKk6O1YAIqS06Mi7JvArJLToyLsm8CsuW6k0kumj62r95WSXTR9bV+8rHR2Ek7tYW8fgeVkk7tYW8fgeMdlVgAipJeeQdq/3biskl55B2r/duKy3USdhImlXbunMpWSJpV27pzKJ2VWACKkZparu9PmeVkjNLVd3p8zys1kkCSB60reHcEKySB60reHcEJNUVgAipLf6sjeKnErJLf6sjeKnErLltJphV7J+qpptujouwZyobqvZP1VNNt0dF2DOVB0dqSS6Zi/WZzIVkl0zF+szmQY7hdKwARUl0zP7Wl7xpWSXTM/taXvGlZq/bE7CSTnsPWfyqVkknPYes/lUmOyqwARUkjSETVqcEKySRpCJq1OCFZbqJOwko6TlbKlxeVklHScrZUuLyzVKrABlUlDSEvVp8FKyShpCXq0+ClZctpAktvZVt4rc6lZJbeyrbxW51E0dqzVJzarqO4G01Sc2q6juAm1rGFmdDZM4IbzRCzOhsmcEN4u0mmibmdfZP4KZRs2pajeBjNzOvsn8FMo2bUtRvAdHbaSXLsqO8UedCskuXZUd4o86Fx3C6VgAyqS4erH3inxKyS4erH3inxKy3SBJW0nF2VXiwrJK2k4uyq8WDHZVYAIqR+lqW71OZhWSP0tS3epzMKy3pIEkbPpmszlKySNn0zWZyiapVYAIqSJnk7as920rJImeTtqz3bSs1ltIElrzJms/mUrJLXmTNZ/MpOjtWTXLR0rYP5VKSa5aOlbB/Kox3C6bqXZM1UMzCl2TNVDMlWJLtoyVsncCsku2jJWydwKzV+2J2Ek/1ou8N4KVkk/1ou8N4KTHZdKwARUk7tYW8fgeVkk7tYW8fgeVluokCRdKt3deZCskXSrd3XmQQqsAEVImlXbunMpWSJpV27pzKVlqQJIPazd4/AwrJIPazd4/Aws1S7VgAyqS1aPo6q8VKyS1aPo6q8VKy5bqTQSWnRkXZN4FZJadGRdk3gOjtWSXTR9bV+8rJLpo+tq/eMdwulYAIqS6Zi/WZzIVkl0zF+szmQrL0nYSS88g7V/u3FZJLzyDtX+7cMdlVgAipJOew9Z/KpWSSc9h6z+VSst1EnYSM0tV3enzPKyRmlqu70+Z5Z2VWADKpIHrSt4dwQrJIHrSt4dwQrLltIElv9WRvFTiVklv9WRvFTiJqnaswq9k/VUzMKvZP1VJFabbo6LsGcqFJNbdHRdgzlQpLdpNNUnNquo7gYwszobJnBDKTm1XUdwMYWZ0Nkzgg6O28kumZ/a0veNKyS6Zn9rS940uP3QulYAMqkuXZUd4o86FZJcuyo7xR50KzV1E7CSRpCJq1OCFZJI0hE1anBCY7KrABFSUdJytlS4vKySjpOVsqXF5Way2kCShpCXq0+ClZJQ0hL1afBSTVKrABFSW3sq28VudSsktvZVt4rc6lZctpNBJa8z+1q+8cVklrzP7Wr7xw6O1ZJGz6ZrM5SskjZ9M1mcomqVWACKAAAAAAAAAAAAAAAAAAAAAJLtEqXC1zIFGr4qpJj1KLX/8A2q5qoi/8Yn8wMtrHc8m8qrlZLzCfEmRK6sq0noqKi+nFPnRUVFRfQqKip1H9KcvMubD4Ocl5mVuUdZzIkNERGU0Ralao5cG02Iqpi5V/4RMVXBEVT+efhk8J9fwuZa1sra1opW1niKcajHY/xjmsZj1vfgnScqqvXgmCYJ8mJ5fzK4WSc+X6v/hjj8Xj6vrZTD/+Gzzl/wD9TUn58Xz+PH+vSGOc17XMVUcioqKnpRT7g/0n+GLKLL+Hc8lsrZj506006dePMen5yrRcqtVtRflVq9HB3pVHdfo6/jXJDJa9Za5SQMl8novlFwn1ehSZjgnUiuc5V+RqNRVVfkRFPvL/AE+eA1PA/aJki6zqMy+XXoJJfRx8VRpsx6NNiqiKvWqq5yomK4Jh8XFeD5fj6n1Pdjrt73+InxPy/H5ffQ+I4vrXi4T+6efN/icSy/n/ADeoxM8nbVnu2lZJEzydtWe7aVnu5bfhMCS15kzWfzKVklrzJms/mUnR2rABFSWrR9HVXipWSWrR9HVXipWXLdSaSXbRkrZO4FZJdtGStk7gVlv2w7CS6aPrav3lZJdNH1tX7yY7hdKwARUk7tYW8fgeVkk7tYW8fgeVluokCSXnkHav924rJJeeQdq/3bhjsqsAEVImlXbunMpWSJpV27pzKVlqQJIPazd4/AwrJIPazd4/Aws1S7VgAyqSB60reHcEKySB60reHcEKy5bSBJadGRdk3gVklp0ZF2TeA6O1ZhV7J+qpmYVeyfqqSK023R0XYM5UKSa26Oi7BnKhSW7SaSXTMX6zOZCskumYv1mcyFY6OwkumZ/a0veNKyS6Zn9rS940uP3QulYAMqkk57D1n8qlZJJz2HrP5VKy3USdhIzS1Xd6fM8rJGaWq7vT5nlnZVYAMqko6TlbKlxeVklHScrZUuLys1ltIElv9WRvFTiVklv9WRvFTiSap2rABFSW3sq28VudSsktvZVt4rc6lZctpNNUnNquo7gYwszobJnBDKTm1XUdwMYWZ0Nkzgg6O280Tczr7J/BTeaJuZ19k/gom1rKNm1LUbwNpqjZtS1G8DaSkSXLsqO8UedCskuXZUd4o86FZq6idhJI0hE1anBCskkaQiatTghMdlVgAipK2k4uyq8WFZJW0nF2VXiwrLdRJ2ElDSEvVp8FKyShpCXq0+CiapVYAIqSNn0zWZylZJGz6ZrM5SsuW0gSWvM/tavvHFZJa8z+1q+8cOjtWACKkteZM1n8ylZJa8yZrP5lKy5bqTSa5aOlbB/KpupdkzVQ03LR0rYP5VN1LsmaqF/tO2ZJdtGStk7gVkl20ZK2TuAx+6F0rABlUk/1ou8N4KVkk/1ou8N4KVluok2Ej9LUt3qczCskfpalu9TmYIVWACKkXSrd3XmQrJF0q3d15kKy1IEkTPJ21Z7tpWSRM8nbVnu2lmqVWADKpIPazd4/AwrJIPazd4/AwrNZbSaCS1aPo6q8VKyS1aPo6q8VJ0dqwARUlp0ZF2TeBWSWnRkXZN4FZct1JpJdNH1tX7yskumj62r95WOjsJJ3awt4/A8rJJ3awt4/A8Y7KrABFSS88g7V/u3FZJLzyDtX+7cVluok7CRNKu3dOZSskTSrt3TmUTsqsAEVIzS1Xd6fM8rJGaWq7vT5nlZrJIEkD1pW8O4IVkkD1pW8O4ISaorABFSW/wBWRvFTiVklv9WRvFTiVly2k0wq9k/VU023R0XYM5UN1Xsn6qmm26Oi7BnKg6O1JJdMxfrM5kKyS6Zi/WZzIMdwulYAIqS6Zn9rS940rJLpmf2tL3jSs1ftidhJJz2HrP5VKySTnsPWfyqTHZVYAIqSRpCJq1OCFZJI0hE1anBCst1EnYSUdJytlS4vKySjpOVsqXF5ZqlVgAyqShpCXq0+ClZJQ0hL1afBSsuW0gSW3sq28VudSsktvZVt4rc6iaO1Zqk5tV1HcDaapObVdR3ATa1jCzOhsmcEN5ohZnQ2TOCG8XaTTRNzOvsn8FMo2bUtRvAxm5nX2T+CmUbNqWo3gOjttJLl2VHeKPOhWSXLsqO8UedC47hdKwAZVJcPVj7xT4lZJcPVj7xT4lZbpAkraTi7KrxYVklbScXZVeLBjsqsAEVI/S1Ld6nMwrJH6WpbvU5mFZb0kCSNn0zWZylZJGz6ZrM5RNUqsAEVJEzydtWe7aVkkTPJ21Z7tpWay2kCS15kzWfzKVklrzJms/mUnR2rJrlo6VsH8qlJNctHStg/lUY7hdN1LsmaqGZhS7JmqhmSrEl20ZK2TuBWSXbRkrZO4FZq/bE7CSf60XeG8FKySf60XeG8FJjsulYAIqSd2sLePwPKySd2sLePwPKy3USBIulW7uvMhWSLpVu7rzIIVWACKkTSrt3TmUrJE0q7d05lKy1IEkHtZu8fgYVkkHtZu8fgYWapdqwAZVJatH0dVeKlZJatH0dVeKlZct1JoJLToyLsm8CsktOjIuybwHR2rJLpo+tq/eVkl00fW1fvGO4XSsAEVJdMxfrM5kKyS6Zi/WZzIVl6TsJJeeQdq/3biskl55B2r/duGOyqwARUknPYes/lUrJJOew9Z/KpWW6iTsJGaWq7vT5nlZIzS1Xd6fM8s7KrABlUkD1pW8O4IVkkD1pW8O4IVly2kCS3+rI3ipxKyS3+rI3ipxE1TtWYVeyfqqZmFXsn6qkitNt0dF2DOVCkmtujouwZyoUlu0mmqTm1XUdwMYWZ0NkzghlJzarqO4GMLM6GyZwQdHbeSXTM/taXvGlZJdMz+1pe8aXH7oXSsAGVSXLsqO8UedCskuXZUd4o86FZq6idhJI0hE1anBCskkaQiatTghMdlVgAipKOk5WypcXlZJR0nK2VLi8rNZbSBJQ0hL1afBSskoaQl6tPgpJqlVgAipLb2VbeK3OpWSW3sq28VudSsuW0mgkteZ/a1feOKyS15n9rV944dHaskjZ9M1mcpWSRs+mazOUTVKrABFAAAAAAAAAAAAAAAAAAAAAHz9/raVieCSB03ORVv0dGonoVfEV+pf0YY/sQ+Gj+gH+rZmTbvAvcFyhbUWq2VQW2rTX4zZmKo1fmw6C1UXH/AMVXDrwP5/nh/MZx63+j96/w4z93ya48Xxnl/rq+P/zbsGQuW9/8HeUsXKrJqvSpToyOa1alJtRrmOTBzVRfkVFVMUwX5lQ+icqf9aGUNPJSFCsVjiR8oq6K6VLenToU6WCdF1Omq49NVVcUcqo3o/8Al0vi/LNLoeMZ43HodJOlh6cPlPXbn4Asub3kZA8IeScKje4klFY+JbazZFekxMEa5WsVVcq4qisbi5uCdJE6+jw+j6nrY42enXr/ADz5d8m9f4j0fW+Z44888S3xzesb+Zu8Xxz/AJvR/Ad/quyruGWcPJjwhNjT498lMjU5tKi2jVoV39FlPpI3BjmY4IvUipjjiuGC/X58G+Aj/T5l9fsvrbc8osnJ9ltNkmUZkt9wjvoPqKxyPbSYx/Rc5XK1EVU6moqrjjgi/eR63wWXq5YX6v8Apy/JP66+H+V/D/HYY/LfbPH+1MdS8+NeJeNyfxewkteZM1n8ylZJa8yZrP5lO70+I7VgAipLVo+jqrxUrJLVo+jqrxUrLlupNJLtoyVsncCsku2jJWydwKy37YdhJdNH1tX7yskumj62r95MdwulYAIqSd2sLePwPKySd2sLePwPKy3USBJLzyDtX+7cVkkvPIO1f7twx2VWACKkTSrt3TmUrJE0q7d05lKy1IEkHtZu8fgYVkkHtZu8fgYWapdqwAZVJA9aVvDuCFZJA9aVvDuCFZctpAktOjIuybwKyS06Mi7JvAdHaswq9k/VUzMKvZP1VJFabbo6LsGcqFJNbdHRdgzlQpLdpNJLpmL9ZnMhWSXTMX6zOZCsdHYSXTM/taXvGlZJdMz+1pe8aXH7oXSsAGVSSc9h6z+VSskk57D1n8qlZbqJOwkZparu9PmeVkjNLVd3p8zyzsqsAGVSUdJytlS4vKySjpOVsqXF5Way2kCS3+rI3ipxKyS3+rI3ipxJNU7VgAipLb2VbeK3OpWSW3sq28VudSsuW0mmqTm1XUdwMYWZ0NkzghlJzarqO4GMLM6GyZwQdHbeaJuZ19k/gpvNE3M6+yfwUTa1lGzalqN4G01Rs2pajeBtJSJLl2VHeKPOhWSXLsqO8UedCs1dROwkkaQiatTghWSSNIRNWpwQmOyqwARUlbScXZVeLCskraTi7KrxYVluok7CShpCXq0+ClZJQ0hL1afBRNUqsAEVJGz6ZrM5SskjZ9M1mcpWXLaQJLXmf2tX3jiskteZ/a1feOHR2rABFSWvMmaz+ZSskteZM1n8ylZct1JpNctHStg/lU3UuyZqoablo6VsH8qm6l2TNVC/2nbMku2jJWydwKyS7aMlbJ3AY/dC6VgAyqSf60XeG8FKySf60XeG8FKy3USbCR+lqW71OZhWSP0tS3epzMEKrABFSLpVu7rzIVki6Vbu68yFZakCSJnk7as920rJImeTtqz3bSzVKrABlUkHtZu8fgYVkkHtZu8fgYVmstpNBJatH0dVeKlZJatH0dVeKk6O1YAIqS06Mi7JvArJLToyLsm8CsuW6k0kumj62r95WSXTR9bV+8rHR2Ek7tYW8fgeVkk7tYW8fgeMdlVgAipJeeQdq/3biskl55B2r/duKy3USdhImlXbunMpWSJpV27pzKJ2VWACKkZparu9PmeVkjNLVd3p8zys1kkCSB60reHcEKySB60reHcEJNUVgAipLf6sjeKnErJLf6sjeKnErLltJphV7J+qpptujouwZyobqvZP1VNNt0dF2DOVB0dqSS6Zi/WZzIVkl0zF+szmQY7hdKwARUl0zP7Wl7xpWSXTM/taXvGlZq/bE7CSTnsPWfyqVkknPYes/lUmOyqwARUkjSETVqcEKySRpCJq1OCFZbqJOwko6TlbKlxeVklHScrZUuLyzVKrABlUlDSEvVp8FKyShpCXq0+ClZctpAktvZVt4rc6lZJbeyrbxW51E0dqzVJzarqO4G01Sc2q6juAm1rGFmdDZM4IbzRCzOhsmcEN4u0mmibmdfZP4KZRs2pajeBjNzOvsn8FMo2bUtRvAdHbaSXLsqO8UedCskuXZUd4o86Fx3C6VgAyqS4erH3inxKyS4erH3inxKy3SBJW0nF2VXiwrJK2k4uyq8WDHZVYAIqR+lqW71OZhWSP0tS3epzMKy3pIEkbPpmszlKySNn0zWZyiapVYAIqSJnk7as920rJImeTtqz3bSs1ltIElrzJms/mUrJLXmTNZ/MpOjtWTXLR0rYP5VKSa5aOlbB/Kox3C6bqXZM1UMzCl2TNVDMlWJLtoyVsncCsku2jJWydwKzV+2J2Ek/1ou8N4KVkk/1ou8N4KTHZdKwARUk7tYW8fgeVkk7tYW8fgeVluokCRdKt3deZCskXSrd3XmQQqsAEVImlXbunMpWSJpV27pzKVlqQJIPazd4/AwrJIPazd4/Aws1S7VgAyqS1aPo6q8VKyS1aPo6q8VKy5bqTQSWnRkXZN4FZJadGRdk3gOjtWSXTR9bV+8rJLpo+tq/eMdwulYAIqS6Zi/WZzIVkl0zF+szmQrL0nYSS88g7V/u3FZJLzyDtX+7cMdlVgAipJOew9Z/KpWSSc9h6z+VSst1EnYSM0tV3enzPKyRmlqu70+Z5Z2VWADKpIHrSt4dwQrJIHrSt4dwQrLltIElv9WRvFTiVklv9WRvFTiJqnaswq9k/VUzMKvZP1VJFabbo6LsGcqFJNbdHRdgzlQpLdpNNUnNquo7gYwszobJnBDKTm1XUdwMYWZ0Nkzgg6O28kumZ/a0veNKyS6Zn9rS940uP3QulYAMqkuXZUd4o86FZJcuyo7xR50KzV1E7CSRpCJq1OCFZJI0hE1anBCY7KrABFSUdJytlS4vKySjpOVsqXF5Way2kCShpCXq0+ClZJQ0hL1afBSTVKrABFSW3sq28VudSsktvZVt4rc6lZctpNBJa8z+1q+8cVklrzP7Wr7xw6O1ZJGz6ZrM5SskjZ9M1mcomqVWACKAAAAAAAAAAAAAAAAAAAAAPnz/W5SdU8EtuejkRKd/juXFfSniJCfefDh9x/wCtxzG+CS3o7HF1/jo3/fxEheCKfDh4XzD/AH3+j99/w6/4JP8Amy/9B61/pu8JuUOQnhDtdqhy6j7TfJtCFNhuVVpu8Y9GJURPke3FFxTrVEw9Cnkp9Yf6Zf8AT5Y5k+D4TZWWVpvsS3SFdEoW3x2CSmdaLW8aym9isXouRit68Wux6Kp0uH4XDPP1J7Hs/wBU/GfBfCfLPUnx05xylknFvN48T8S86t4/PT6riZ5O2rPdtKySJnk7as920rPpctv5ogSWvMmaz+ZSskteZM1n8yk6O1YAIqS1aPo6q8VKyS1aPo6q8VKy5bqTSS7aMlbJ3ArJLtoyVsncCst+2HYSXTR9bV+8rJLpo+tq/eTHcLpWACKkndrC3j8DyskndrC3j8Dyst1EgSS88g7V/u3FZJLzyDtX+7cMdlVgAipE0q7d05lKyRNKu3dOZSstSBJB7WbvH4GFZJB7WbvH4GFmqXasAGVSQPWlbw7ghWSQPWlbw7ghWXLaQJLToyLsm8CsktOjIuybwHR2rMKvZP1VMzCr2T9VSRWm26Oi7BnKhSTW3R0XYM5UKS3aTSS6Zi/WZzIVkl0zF+szmQrHR2El0zP7Wl7xpWSXTM/taXvGlx+6F0rABlUknPYes/lUrJJOew9Z/KpWW6iTsJGaWq7vT5nlZIzS1Xd6fM8s7KrABlUlHScrZUuLysko6TlbKlxeVmstpAkt/qyN4qcSskt/qyN4qcSTVO1YAIqS29lW3itzqVklt7KtvFbnUrLltJpqk5tV1HcDGFmdDZM4IZSc2q6juBjCzOhsmcEHR23mibmdfZP4KbzRNzOvsn8FE2tZRs2pajeBtNUbNqWo3gbSUiS5dlR3ijzoVkly7KjvFHnQrNXUTsJJGkImrU4IVkkjSETVqcEJjsqsAEVJW0nF2VXiwrJK2k4uyq8WFZbqJOwkoaQl6tPgpWSUNIS9WnwUTVKrABFSRs+mazOUrJI2fTNZnKVly2kCS15n9rV944rJLXmf2tX3jh0dqwARUlrzJms/mUrJLXmTNZ/MpWXLdSaTXLR0rYP5VN1LsmaqGm5aOlbB/KpupdkzVQv9p2zJLtoyVsncCsku2jJWydwGP3QulYAMqkn+tF3hvBSskn+tF3hvBSst1Emwkfpalu9TmYVkj9LUt3qczBCqwARUi6Vbu68yFZIulW7uvMhWWpAkiZ5O2rPdtKySJnk7as920s1SqwAZVJB7WbvH4GFZJB7WbvH4GFZrLaTQSWrR9HVXipWSWrR9HVXipOjtWACKktOjIuybwKyS06Mi7JvArLlupNJLpo+tq/eVkl00fW1fvKx0dhJO7WFvH4HlZJO7WFvH4HjHZVYAIqSXnkHav924rJJeeQdq/wB24rLdRJ2EiaVdu6cylZImlXbunMonZVYAIqRmlqu70+Z5WSM0tV3enzPKzWSQJIHrSt4dwQrJIHrSt4dwQk1RWACKkt/qyN4qcSskt/qyN4qcSsuW0mmFXsn6qmm26Oi7BnKhuq9k/VU023R0XYM5UHR2pJLpmL9ZnMhWSXTMX6zOZBjuF0rABFSXTM/taXvGlZJdMz+1pe8aVmr9sTsJJOew9Z/KpWSSc9h6z+VSY7KrABFSSNIRNWpwQrJJGkImrU4IVluok7CSjpOVsqXF5WSUdJytlS4vLNUqsAGVSUNIS9WnwUrJKGkJerT4KVly2kCS29lW3itzqVklt7KtvFbnUTR2rNUnNquo7gbTVJzarqO4CbWsYWZ0NkzghvNELM6GyZwQ3i7SaaJuZ19k/gplGzalqN4GM3M6+yfwUyjZtS1G8B0dtpJcuyo7xR50KyS5dlR3ijzoXHcLpWADKpLh6sfeKfErJLh6sfeKfErLdIElbScXZVeLCskraTi7KrxYMdlVgAipH6WpbvU5mFZI/S1Ld6nMwrLekgSRs+mazOUrJI2fTNZnKJqlVgAipImeTtqz3bSskiZ5O2rPdtKzWW0gSWvMmaz+ZSskteZM1n8yk6O1ZNctHStg/lUpJrlo6VsH8qjHcLpupdkzVQzMKXZM1UMyVYku2jJWydwKyS7aMlbJ3ArNX7YnYST/AFou8N4KVkk/1ou8N4KTHZdKwARUk7tYW8fgeVkk7tYW8fgeVluokCRdKt3deZCskXSrd3XmQQqsAEVImlXbunMpWSJpV27pzKVlqQJIPazd4/AwrJIPazd4/Aws1S7VgAyqS1aPo6q8VKyS1aPo6q8VKy5bqTQSWnRkXZN4FZJadGRdk3gOjtWSXTR9bV+8rJLpo+tq/eMdwulYAIqS6Zi/WZzIVkl0zF+szmQrL0nYSS88g7V/u3FZJLzyDtX+7cMdlVgAipJOew9Z/KpWSSc9h6z+VSst1EnYSM0tV3enzPKyRmlqu70+Z5Z2VWADKpIHrSt4dwQrJIHrSt4dwQrLltIElv8AVkbxU4lZJb/VkbxU4iap2rMKvZP1VMzCr2T9VSRWm26Oi7BnKhSTW3R0XYM5UKS3aTTVJzarqO4GMLM6GyZwQyk5tV1HcDGFmdDZM4IOjtvJLpmf2tL3jSskumZ/a0veNLj90LpWADKpLl2VHeKPOhWSXLsqO8UedCs1dROwkkaQiatTghWSSNIRNWpwQmOyqwARUlHScrZUuLysko6TlbKlxeVmstpAkoaQl6tPgpWSUNIS9WnwUk1SqwARUlt7KtvFbnUrJLb2VbeK3OpWXLaTQSWvM/tavvHFZJa8z+1q+8cOjtWSRs+mazOUrJI2fTNZnKJqlVgAigAAAAAAAAAAAAAAAAAAAAD58/1uU+n4Jbc7FE6F/ju6/l/MSE6v2nw4fcH+uD/6T2n/APMND/40k+HzwvmH++/0fv3+Hf8AwSf82QfUH+hWnffhNlRVoYpZkgUWyutMFleMXxP6fU8f6Orr6/Sh8vn1Z/oayzn+X3/we1WK+E6h54oO6k8VURzKVRPRivTR1L0rgni1wT4ynH8Fx9fHl3/62+p+xev9PGXxOefx7pzZ/M6/6/xfq+Jnk7as920rJImeTtqz3bSs+jy2/nGBJa8yZrP5lKyS15kzWfzKTo7VgAipLVo+jqrxUrJLVo+jqrxUrLlupNJLtoyVsncCsku2jJWydwKy37YdhJdNH1tX7yskumj62r95MdwulYAIqSd2sLePwPKySd2sLePwPKy3USBJLzyDtX+7cVkkvPIO1f7twx2VWACKkTSrt3TmUrJE0q7d05lKy1IEkHtZu8fgYVkkHtZu8fgYWapdqwAZVJA9aVvDuCFZJA9aVvDuCFZctpAktOjIuybwKyS06Mi7JvAdHaswq9k/VUzMKvZP1VJFabbo6LsGcqFJNbdHRdgzlQpLdpNJLpmL9ZnMhWSXTMX6zOZCsdHYSXTM/taXvGlZJdMz+1pe8aXH7oXSsAGVSSc9h6z+VSskk57D1n8qlZbqJOwkZparu9PmeVkjNLVd3p8zyzsqsAGVSUdJytlS4vKySjpOVsqXF5Way2kCS3+rI3ipxKyS3+rI3ipxJNU7VgAipLb2VbeK3OpWSW3sq28VudSsuW0mmqTm1XUdwMYWZ0NkzghlJzarqO4GMLM6GyZwQdHbeaJuZ19k/gpvNE3M6+yfwUTa1lGzalqN4G01Rs2pajeBtJSJLl2VHeKPOhWSXLsqO8UedCs1dROwkkaQiatTghWSSNIRNWpwQmOyqwARUlbScXZVeLCskraTi7KrxYVluok7CShpCXq0+ClZJQ0hL1afBRNUqsAEVJGz6ZrM5SskjZ9M1mcpWXLaQJLXmf2tX3jiskteZ/a1feOHR2rABFSWvMmaz+ZSskteZM1n8ylZct1JpNctHStg/lU3UuyZqoablo6VsH8qm6l2TNVC/wBp2zJLtoyVsncCsku2jJWydwGP3QulYAMqkn+tF3hvBSskn+tF3hvBSst1Emwkfpalu9TmYVkj9LUt3qczBCqwARUi6Vbu68yFZIulW7uvMhWWpAkiZ5O2rPdtKySJnk7as920s1SqwAZVJB7WbvH4GFZJB7WbvH4GFZrLaTQSWrR9HVXipWSWrR9HVXipOjtWACKktOjIuybwKyS06Mi7JvArLlupNJLpo+tq/eVkl00fW1fvKx0dhJO7WFvH4HlZJO7WFvH4HjHZVYAIqSXnkHav924rJJeeQdq/3bist1EnYSJpV27pzKVkiaVdu6cyidlVgAipGaWq7vT5nlZIzS1Xd6fM8rNZJAkgetK3h3BCskgetK3h3BCTVFYAIqS3+rI3ipxKyS3+rI3ipxKy5bSaYVeyfqqabbo6LsGcqG6r2T9VTTbdHRdgzlQdHakkumYv1mcyFZJdMxfrM5kGO4XSsAEVJdMz+1pe8aVkl0zP7Wl7xpWav2xOwkk57D1n8qlZJJz2HrP5VJjsqsAEVJI0hE1anBCskkaQiatTghWW6iTsJKOk5WypcXlZJR0nK2VLi8s1SqwAZVJQ0hL1afBSskoaQl6tPgpWXLaQJLb2VbeK3OpWSW3sq28VudRNHas1Sc2q6juBtNUnNquo7gJtaxhZnQ2TOCG80QszobJnBDeLtJpom5nX2T+CmUbNqWo3gYzczr7J/BTKNm1LUbwHR22kly7KjvFHnQrJLl2VHeKPOhcdwulYAMqkuHqx94p8SskuHqx94p8Sst0gSVtJxdlV4sKyStpOLsqvFgx2VWACKkfpalu9TmYVkj9LUt3qczCst6SBJGz6ZrM5SskjZ9M1mcomqVWACKkiZ5O2rPdtKySJnk7as920rNZbSBJa8yZrP5lKyS15kzWfzKTo7Vk1y0dK2D+VSkmuWjpWwfyqMdwum6l2TNVDMwpdkzVQzJViS7aMlbJ3ArJLtoyVsncCs1ftidhJP9aLvDeClZJP9aLvDeCkx2XSsAEVJO7WFvH4HlZJO7WFvH4HlZbqJAkXSrd3XmQrJF0q3d15kEKrABFSJpV27pzKVkiaVdu6cylZakCSD2s3ePwMKySD2s3ePwMLNUu1YAMqktWj6OqvFSsktWj6OqvFSsuW6k0Elp0ZF2TeBWSWnRkXZN4Do7Vkl00fW1fvKyS6aPrav3jHcLpWACKkumYv1mcyFZJdMxfrM5kKy9J2EkvPIO1f7txWSS88g7V/u3DHZVYAIqSTnsPWfyqVkknPYes/lUrLdRJ2EjNLVd3p8zyskZparu9PmeWdlVgAyqSB60reHcEKySB60reHcEKy5bSBJb/VkbxU4lZJb/VkbxU4iap2rMKvZP1VMzCr2T9VSRWm26Oi7BnKhSTW3R0XYM5UKS3aTTVJzarqO4GMLM6GyZwQyk5tV1HcDGFmdDZM4IOjtvJLpmf2tL3jSskumZ/a0veNLj90LpWADKpLl2VHeKPOhWSXLsqO8UedCs1dROwkkaQiatTghWSSNIRNWpwQmOyqwARUlHScrZUuLysko6TlbKlxeVmstpAkoaQl6tPgpWSUNIS9WnwUk1SqwARUlt7KtvFbnUrJLb2VbeK3OpWXLaTQSWvM/tavvHFZJa8z+1q+8cOjtWSRs+mazOUrJI2fTNZnKJqlVgAigAAAAAAAAAAAADzrwwZP2q7WmtWmeDWrlTJWDXpUK7ko1KVud0Vwq9F9RKrXYrj0o9N9VUYiIiqjUOoZO0rX4QMqskcl8pZ0bKyyQciqd0Y6VTdUoT5jqraLpD6dVPjua1HYdNOk1XuVUR3o9QykyOlX+RUrRMt8orIyvQ8nkUbfVoKyq3r60StSqLSdg5U6VJWOXqxVVa1U4+X4KrAjLK7Jy4XLJuVk/FdAhSrZUprUSK5ER1F6V2VWVGqqNd8ZquRyYoqLjjqVHAeCy6TrX4PMpo1BzpFPJe6XaDbEfUWoqx6DnLSpqqqqqjfUT9DUOl2602+x5FeDLwk2ujS+E95uttS53NFwkXFs3Hx9Os/HGo342KNcqo3xbeiiYHqVt8H9WxXHJ+DZZ1Wlk/aqE18yjUlVHVrhLrq3CpXTDo1U66z16S+s5MEwTq1WPwQ2Kxy7c6nerzLtlkrVJFptEqtSdEgVHY4OZhTSq/oI5yMSpUejUd1IioipeYcPJpkSJP8ABDffDLIjUvhlFvMmXGua9UmN4mctGnGbUx6TaXi29BaeKNXpLiiqq43zrTbssck/Chl5lBGpOygslwn0bVOd29rZCpNdQSg/HGl8fF69FU6SuXHFD0l/geyffOruS73hlmlXFLtXsLatLyCpK6SPV6p4vxqNWoiVFppUSmrutW4KqH7d/BDYrtcLpXS9XmFb79Vp1rxaYtak2JcHtwRXP6VNajOm1Gtf4p7OmjUxx68Xuhw82/1OOjX/AP03wr3fJVGNPxts6hSV6J42U9qNfTYir8ZUZUquwTrwYq+hFPhw+3v9brGU/BLaKdNiNa3KCOjWomCIiRpPUh8Qnz/zC8+t/o/fP8OMbj8l5t55zy/01P8A1z/qHrv+mbwpyvBv4Q4sF9ChVtmUdehb5vTTB1LF+DKrXfJ0XPxVPQrcflwVPIj2/wD0reCVvhAy5p5RTrjQpQMlpEebVjI7GtIqYudSREVFTxfTp/HVfk6k9OLeD4eZX1cfZt9H/UeXwmHyr178b/u/bef8+uP5544/l9xxrjCbKmOdIaiPqNVq9fX8RqFPnS3/AFpv/YiZ5O2rPdtKz6fLjl/ME5SedLf9ab/2T264wqcRjHyGoqK7q6//ALlOTJLXmTNZ/Mo8cJ55POlv+tN/7HnS3/Wm/wDZWDPhfLi7bcYVOFSY+Q1HInWnX85T50t/1pv/AGLVo+jqrxUrNZcc1Jzw4u53GFUt8imyQ1XOpuRE6+vqKfOlv+tN/wCxdtGStk7gVjx7V88pPOlv+tN/7J7jcYVSFVYyQ1XKnUnX85yZJdNH1tX7xjxzC88HnS3/AFpv/Y86W/603/srBnweXFzLjCfUiK2Q1UbX6S+nqToO/mU+dLf9ab/2J3awt4/A8rNXjiHlJ50t/wBab/2TSbjCdKhubIaqMqOVy9fV8RyHKEkvPIO1f7twnHKXk86W/wCtN/7HnS3/AFpv/ZWDPhfLi0uMLzktTyhvR8Qjcev09JSnzpb/AK03/sJpV27pzKVmrwTlJ50t/wBab/2TQ7jCZUlq6Q1EdX6SenrToN/kcoSQe1m7x+BgnHFS88nnS3/Wm/8AY86W/wCtN/7KwZ8L5cXCuMJiyelIanSrucnp60wQp86W/wCtN/7ED1pW8O4IVmsuOScpPOlv+tN/7JrZcYVO3x6b5DUc2m1FTr6uo5QktOjIuybwHjhPPJ50t/1pv/ZjUukBabkSS3FUX5y0wq9k/VUnhfKCBcoNODGY+Q1HNosRU6+pcEN/nS3/AFpv/ZlbdHRdgzlQpF45Jzw4u43GFUhvYyQ1VVW9XX/9yFPnS3/Wm/8AYumYv1mcyFZfHB55SedLf9ab/wBk1xuMKpF6LJDVXxlNcOv5HtVTlCS6Zn9rS940Y8e6F54POlv+tN/7HnS3/Wm/9lYM+Dy4yRcYTpcV6SGqjVfivX1fFKPOlv8ArTf+xJz2HrP5VKzV44iTlJ50t/1pv/ZM24wkuVSp5Q3orQY1F6/T0nfzOUJGaWq7vT5niceS8nnS3/Wm/wDY86W/603/ALKwZ8L5cXSuMJLhJqLIb0XU6SIvX14K7HiU+dLf9ab/ANijpOVsqXF5Way45Jyk86W/603/ALJoNxhMSv05DU6Vd7k9PoVTlCS3+rI3ipxE44qeeTzpb/rTf+x50t/1pv8A2Vgz4Xy4uBcYVOnVR8hqKteq5PT6FeuBT50t/wBab/2Lb2VbeK3OpWay45JzwhkXOA6hUaklqqrFRPT8xjEuUFkSi10lqKlNqKnX8xXJzarqO4GMLM6GyZwQeOE88tfnS3/Wm/8AZql3KC+JWa2S1VWm5ETr+Y5A0Tczr7J/BSTjlfLRHucBtCm1ZLUVGIi+n5jPzpb/AK03/s3Rs2pajeBtF4PLi59xhVKdJGSGqqV6Tl9PoR6YlPnS3/Wm/wDYuXZUd4o86FZbxxE88pPOlv8ArTf+yavcYTp0Z6SGq1qVMV6+rFEOUJJGkImrU4IJxyXk86W/603/ALHnS3/Wm/8AZWDPhfLi6txhLcI1RJDei2nVRV6+rFW4cCnzpb/rTf8AsVtJxdlV4sKzV44iTlJ50t/1pv8A2T0bjCSbJeshvRclPBevrwRTkyShpCXq0+CiccVfJ50t/wBab/2POlv+tN/7KwZ8Hlxce4wmzJT1kNRHKzBevr+KU+dLf9ab/wBiNn0zWZylZrLjknKTzpb/AK03/smt1xhU4vRfIai+MqLh1/K9yocoSWvM/tavvHDxwnnk86W/603/ALHnS3/Wm/8AZWDPhfLjLdcYVOIxj5DUVFd1df8A9ylHnS3/AFpv/YteZM1n8ylZrLjmpOeHGz7lBqQZLGSGq51F6InX1rgptp3SAlNqLJbiiJ85suWjpWwfyqbqXZM1UHj2nnlP50t/1pv/AGTXO4wqlvkU2SGq51NyInX19RyhJdtGStk7gMePdFvPB50t/wBab/2POlv+tN/7KwZ8Hlxc24wnrH6Mhq9Gu1y+nqTBSnzpb/rTf+xP9aLvDeClZq8cRJzyk86W/wCtN/7JnXGEtyp1PKG9FKD2qvX6ek3+RyhI/S1Ld6nMwThbyedLf9ab/wBjzpb/AK03/srBnweXFrcYXnJKnlDej4hW49fp6SFPnS3/AFpv/YXSrd3XmQrNXhJyk86W/wCtN/7Jo1xhNlTHOkNRH1Gq1evr+I1DlCSJnk7as920Tjir5POlv+tN/wCx50t/1pv/AGVgz4PLi4dxhMqS1dIaiOr9JPT1p0G/yKfOlv8ArTf+xB7WbvH4GFZrLjlJzwk86W/603/smttxhU4VJj5DUcidadfznKElq0fR1V4qPHB55POlv+tN/wCx50t/1pv/AGVgz4Xy4u2XGFTt8em+Q1HNptRU6+rqKfOlv+tN/wCxadGRdk3gVmsuOak54cZcbjCqQqrGSGq5U6k6/nKPOlv+tN/7F00fW1fvKx44Xzyk86W/603/ALJplxhPqRFbIaqNr9JfT1J0HfzOUJJ3awt4/A8Y8cl5POlv+tN/7HnS3/Wm/wDZWDPg8uLk3GE6VDc2Q1UZUcrl6+r4jkKfOlv+tN/7EvPIO1f7txWavHEScpPOlv8ArTf+yZLjC85LU8ob0fEI3Hr9PSU5QkTSrt3TmUTjyt5POlv+tN/7HnS3/Wm/9lYM+Dy4ttxhJcqlTyhvRWgxqL1+npO/mU+dLf8AWm/9hmlqu70+Z5Way4ScpPOlv+tN/wCyaFcYTFk9KQ1OlXc5PT1pghyhJA9aVvDuCCccVfJ51t/1lv7FHnW3/WW/sUrBnweXFwblCYlfpyGp0q73J1L6FUp862/6y39ii3+rI3ipxKzWXHKTnhFUukBabkSS3FUX5FNUC5QacGMx8hqObRYipgvUuCF9Xsn6qmm26Oi7BnKg8cL55Y+dbf8AWW/sUmuNyhVIj2MkNVVVvVgv/wByHKEl0zF+szmQY8cwvPB51t/1lv7FHnW3/WW/sUrBnweXF3G5QqkXoskNVfGU1wwX5HtVSnzrb/rLf2KLpmf2tL3jSs149p55Sedbf9Zb+xSaRcoLpcV6SGqjVfiuC9XxTlCSTnsPWfyqJxyl5POtv+st/Yo862/6y39ilYM+F8uLr3KE6bGekhqtalTFcF6sUQp862/6y39iiRpCJq1OCFZq8cRJyk862/6y39ik1K5QkuEmoshvRdTpIi4L14K7HicoSUdJytlS4vE44q+Tzrb/AKy39ijzrb/rLf2KVgz4PLi6NygtmyXrIb0XJTwXBevBFKfOtv8ArLf2KKGkJerT4KVmsuOScpPOtv8ArLf2KTQLlCp06qPkNRVr1XJ1L6FeuByhJbeyrbxW51Hjg88nnW3/AFlv7FNci5wHUKjUktVVYqJ1L8xeapObVdR3Ak45PKSJc4LItFjpLUVtNqKmC+nA2+dbf9Zb+xTZCzOhsmcEN4vHJOeHHy7nBfFrMbJaqupuREwX04H7HucBtCm1ZLUVGIi9S/MUTczr7J/BTKNm1LUbwL44PPLT51t/1lv7FJp9yhVKdJGSGqqV6Tl6l9CPTE5QkuXZUd4o86DHjmJeeDzrb/rLf2KPOtv+st/YpWDPhfLi51yhPSh0JDV6Ndjl6l9CKU+dbf8AWW/sUXD1Y+8U+JWavHB5Sedbf9Zb+xSarcoS3CNUSQ3otp1UVcF6sVbhwOUJK2k4uyq8WCccpeTzrb/rLf2KPOtv+st/YpWDPhfLi3XKEtyp1PKG9FKD2quC+npN/kU+dbf9Zb+xQ/S1Ld6nMwrNXjweUnnW3/WW/sUmj3KE2XKeshqI9WYLgvX8U5QkjZ9M1mconHFPJ51t/wBZb+xR51t/1lv7FKwZ8Hlxca5QmypjnSGoj6jVauC9fxGoU+dbf9Zb+xREzydtWe7aVmsuOScpPOtv+st/YpNb7lBpxGsfIaiorurBf/uU5QkteZM1n8yjxwnnk862/wCst/Ypon3KDUgyWMkNVzqL0RMF61wU5ImuWjpWwfyqMeOYt54a6d0gJTaiyW4oifIpl51t/wBZb+xSil2TNVDMng8uLudyhVLfIpskNVzqbkRMF6+op862/wCst/You2jJWydwKy+PaeeUnnW3/WW/sUmm3KE9Y/RkNXo12uXqXqTBTlCSf60XeG8FGPHKXng862/6y39ijzrb/rLf2KVgz4Xy4uZcoT6kRWyGqjK/SXqXqToO/mU+dbf9Zb+xRO7WFvH4HlZq8cQ8pPOtv+st/YpMtyheckqeUN6PiFbjgvp6SHKEi6Vbu68yCcJeTzrb/rLf2KPOtv8ArLf2KVgz4Xy4tLlC85LU8ob0fEI3HBfT0lKfOtv+st/YoTSrt3TmUrNXgnKTzrb/AKy39ik0O5QmVJaukNRH1+knUvWnQb/I5Qkg9rN3j8DBOOKl55POtv8ArLf2KPOtv+st/YpWDPhfLi7bcoVOFSY+Q1HInWmC/OU+dbf9Zb+xRatH0dVeKlZrLjmpOeEnnW3/AFlv7FJrZcoVO3x6b5DUc2m1FTBerqOUJLToyLsm8B44PPJ51t/1lv7FJrjcoNSFVYyQ1XKnUmC/OcoSXTR9bV+8Y8cxbzwedbf9Zb+xR51t/wBZb+xSsGfB5cXcblCqRHsZIaqqrerBf/uQp862/wCst/YoumYv1mcyFZrxweeUnnW3/WW/sUmk3KE6VDc2Q1UZUcrlwXq+I5DlCSXnkHav924TjlLyedbf9Zb+xR51t/1lv7FKwZ8L5cXIuUF0uK9JDVRqvxXBer4pT51t/wBZb+xRJz2HrP5VKzV44iTlJ51t/wBZb+xSZtyhJcqlTyhvRWgxqLgvp6Tv5nKEjNLVd3p8zxOPJeTzrb/rLf2KPOtv+st/YpWDPhfLi4VyhMWR0pDU6Vdzk6l60wQp862/6y39iiB60reHcEKzWXHJOUnnW3/WW/sUmg3KExK/TkNTpV3uTqX0KpyhJb/VkbxU4iccVPPJ51t/1lv7FMal0gLTciSW4qi/IpaYVeyfqqTwvlBAuUGnBjMfIajm0WIqYL1Lghv862/6y39imVt0dF2DOVCkXjknPCCRc4DqFRqSWqqsVE6l+Y/Ilzgsi0WOktRW02oqYL6cCuTm1XUdwMYWZ0NkzghfHCeeWvzrb/rLf2KTXG5QqkXoskNVfGU1wwX5HtVTlCS6Zn9rS940Y8e6LeeDzrb/AKy39ijzrb/rLf2KVgz4PLi59yhVKdJGSGqqV6Tl6l9CPTEp862/6y39ii5dlR3ijzoVmrxxE88pPOtv+st/YpNXuUJ02M9JDVa1KmK4L1YohyhJI0hE1anBBOOS8nnW3/WW/sUedbf9Zb+xSsGfC+XF0rlCS4SaiyG9F1OkiLgvXgrseJT51t/1lv7FFHScrZUuLys1lxyTlJ51t/1lv7FJqNygtmyXrIb0XJTwXBevBFOUJKGkJerT4KJxxTyedbf9Zb+xR51t/wBZb+xSsGfB5cXAuUKnTqo+Q1FWvVcnUvoV64FPnW3/AFlv7FFt7KtvFbnUrNZcck54Sedbf9Zb+xSa3XKFTi9F8hqL4youGC/K9yocoSWvM/tavvHDxwnnk862/wCst/YphArUq8qXVovRzVczBU1S4kjZ9M1mcpJxxeF8qwAZUAAAAAAAAAAAAAAAAAAAAAfPP+uD/wCk9p//ADDQ/wDjST4fPuD/AFwYfkntWP8A+sND/wCNJPh88L5h/vv9H79/h3/wTH/myD6M/wBFF+s9oy6u8O6XWNEq3KFTjxGVqiMWvV8Yi9BuPUrl+RPSvyHzmZ06r6L0qU3K1zVxRUOr6XqfSzmf4fUfOPl2Pzf4H1Pgssvb75xz+PPP/p/ViJnk7as920rOleB+5XW8ZAWS63t7qk6XbYVatUc7pOqK6PTVHuX53Jg5f0qp3U+n590l/if+H8vev6N+H9XL0srzcbZ/0vASWvMmaz+ZSskteZM1n8yl6cPasAEVJatH0dVeKlZJatH0dVeKlZct1JpJdtGStk7gVkl20ZK2TuBWW/bDsJLpo+tq/eVkl00fW1fvJjuF0rABFSTu1hbx+B5WSTu1hbx+B5WW6iQJJeeQdq/3biskl55B2r/duGOyqwARUiaVdu6cylZImlXbunMpWWpAkg9rN3j8DCskg9rN3j8DCzVLtWADKpIHrSt4dwQrJIHrSt4dwQrLltIElp0ZF2TeBWSWnRkXZN4Do7VmFXsn6qmZhV7J+qpIrTbdHRdgzlQpJrbo6LsGcqFJbtJpJdMxfrM5kKyS6Zi/WZzIVjo7CS6Zn9rS940rJLpmf2tL3jS4/dC6VgAyqSTnsPWfyqVkknPYes/lUrLdRJ2EjNLVd3p8zyskZparu9PmeWdlVgAyqSjpOVsqXF5WSUdJytlS4vKzWW0gSW/1ZG8VOJWSW/1ZG8VOJJqnasAEVJbeyrbxW51KyS29lW3itzqVly2k01Sc2q6juBjCzOhsmcEMpObVdR3AxhZnQ2TOCDo7bzRNzOvsn8FN5om5nX2T+CibWso2bUtRvA2mqNm1LUbwNpKRJcuyo7xR50KyS5dlR3ijzoVmrqJ2EkjSETVqcEKySRpCJq1OCEx2VWACKkraTi7KrxYVklbScXZVeLCst1EnYSUNIS9WnwUrJKGkJerT4KJqlVgAipI2fTNZnKVkkbPpmszlKy5bSBJa8z+1q+8cVklrzP7Wr7xw6O1YAIqS15kzWfzKVklrzJms/mUrLlupNJrlo6VsH8qm6l2TNVDTctHStg/lU3UuyZqoX+07Zkl20ZK2TuBWSXbRkrZO4DH7oXSsAGVST/Wi7w3gpWST/Wi7w3gpWW6iTYSP0tS3epzMKyR+lqW71OZghVYAIqRdKt3deZCskXSrd3XmQrLUgSRM8nbVnu2lZJEzydtWe7aWapVYAMqkg9rN3j8DCskg9rN3j8DCs1ltJoJLVo+jqrxUrJLVo+jqrxUnR2rABFSWnRkXZN4FZJadGRdk3gVly3Umkl00fW1fvKyS6aPrav3lY6OwkndrC3j8DyskndrC3j8DxjsqsAEVJLzyDtX+7cVkkvPIO1f7txWW6iTsJE0q7d05lKyRNKu3dOZROyqwARUjNLVd3p8zyskZparu9PmeVmskgSQPWlbw7ghWSQPWlbw7ghJqisAEVJb/AFZG8VOJWSW/1ZG8VOJWXLaTTCr2T9VTTbdHRdgzlQ3Veyfqqabbo6LsGcqDo7Ukl0zF+szmQrJLpmL9ZnMgx3C6VgAipLpmf2tL3jSskumZ/a0veNKzV+2J2EknPYes/lUrJJOew9Z/KpMdlVgAipJGkImrU4IVkkjSETVqcEKy3USdhJR0nK2VLi8rJKOk5WypcXlmqVWADKpKGkJerT4KVklDSEvVp8FKy5bSBJbeyrbxW51KyS29lW3itzqJo7VmqTm1XUdwNpqk5tV1HcBNrWMLM6GyZwQ3miFmdDZM4IbxdpNNE3M6+yfwUyjZtS1G8DGbmdfZP4KZRs2pajeA6O20kuXZUd4o86FZJcuyo7xR50LjuF0rABlUlw9WPvFPiVklw9WPvFPiVlukCStpOLsqvFhWSVtJxdlV4sGOyqwARUj9LUt3qczCskfpalu9TmYVlvSQJI2fTNZnKVkkbPpmszlE1SqwARUkTPJ21Z7tpWSRM8nbVnu2lZrLaQJLXmTNZ/MpWSWvMmaz+ZSdHasmuWjpWwfyqUk1y0dK2D+VRjuF03UuyZqoZmFLsmaqGZKsSXbRkrZO4FZJdtGStk7gVmr9sTsJJ/rRd4bwUrJJ/rRd4bwUmOy6VgAipJ3awt4/A8rJJ3awt4/A8rLdRIEi6Vbu68yFZIulW7uvMghVYAIqRNKu3dOZSskTSrt3TmUrLUgSQe1m7x+BhWSQe1m7x+BhZql2rABlUlq0fR1V4qVklq0fR1V4qVly3UmgktOjIuybwKyS06Mi7JvAdHaskumj62r95WSXTR9bV+8Y7hdKwARUl0zF+szmQrJLpmL9ZnMhWXpOwkl55B2r/duKySXnkHav924Y7KrABFSSc9h6z+VSskk57D1n8qlZbqJOwkZparu9PmeVkjNLVd3p8zyzsqsAGVSQPWlbw7ghWSQPWlbw7ghWXLaQJLf6sjeKnErJLf6sjeKnETVO1ZhV7J+qpmYVeyfqqSK023R0XYM5UKSa26Oi7BnKhSW7SaapObVdR3AxhZnQ2TOCGUnNquo7gYwszobJnBB0dt5JdMz+1pe8aVkl0zP7Wl7xpcfuhdKwAZVJcuyo7xR50KyS5dlR3ijzoVmrqJ2EkjSETVqcEKySRpCJq1OCEx2VWACKko6TlbKlxeVklHScrZUuLys1ltIElDSEvVp8FKyShpCXq0+CkmqVWACKktvZVt4rc6lZJbeyrbxW51Ky5bSaCS15n9rV944rJLXmf2tX3jh0dqySNn0zWZylZJGz6ZrM5RNUqsAEUAAAAAAAAAAAAAAAAAAAAAfPP+uDD8k9qx//AFhof/Gknw+fcH+uD/6T2n/8w0P/AI0k+HzwvmH++/0fv3+Hf/BMf+bIAPZ/Ar/pum+F2HSvrcsbTDttOu6lLoU1fUnUlbh1eLVqN+MitVHdJU+N8qorTqen6eXq5e3GeX1vzD5j8N8r9C/EfF5e3Cd+b/4fUv8ApgyluOVXgmts+6JjXjqsFH9FER7KKIxi4J/+FrUX51aqnrR1/IvJmz5G2lMl7DG8RAtyU6NFiriuHQaquVflcqqqqvyqqnYD6bHG44zHLfE/8P5g+Y+v6XxXxnq+v6GPtwyyysn4ltsCS15kzWfzKVklrzJms/mU306XasAEVJatH0dVeKlZJatH0dVeKlZct1JpJdtGStk7gVkl20ZK2TuBWW/bDsJLpo+tq/eVkl00fW1fvJjuF0rABFSTu1hbx+B5WSTu1hbx+B5WW6iQJJeeQdq/3biskl55B2r/AHbhjsqsAEVImlXbunMpWSJpV27pzKVlqQJIPazd4/AwrJIPazd4/Aws1S7VgAyqSB60reHcEKySB60reHcEKy5bSBJadGRdk3gVklp0ZF2TeA6O1ZhV7J+qpmYVeyfqqSK023R0XYM5UKSa26Oi7BnKhSW7SaSXTMX6zOZCskumYv1mcyFY6OwkumZ/a0veNKyS6Zn9rS940uP3QulYAMqkk57D1n8qlZJJz2HrP5VKy3USdhIzS1Xd6fM8rJGaWq7vT5nlnZVYAMqko6TlbKlxeVklHScrZUuLys1ltIElv9WRvFTiVklv9WRvFTiSap2rABFSW3sq28VudSsktvZVt4rc6lZctpNNUnNquo7gYwszobJnBDKTm1XUdwMYWZ0Nkzgg6O280Tczr7J/BTeaJuZ19k/gom1rKNm1LUbwNpqjZtS1G8DaSkSXLsqO8UedCskuXZUd4o86FZq6idhJI0hE1anBCskkaQiatTghMdlVgAipK2k4uyq8WFZJW0nF2VXiwrLdRJ2ElDSEvVp8FKyShpCXq0+CiapVYAIqSNn0zWZylZJGz6ZrM5SsuW0gSWvM/tavvHFZJa8z+1q+8cOjtWACKkteZM1n8ylZJa8yZrP5lKy5bqTSa5aOlbB/KpupdkzVQ03LR0rYP5VN1LsmaqF/tO2ZJdtGStk7gVkl20ZK2TuAx+6F0rABlUk/1ou8N4KVkk/1ou8N4KVluok2Ej9LUt3qczCskfpalu9TmYIVWACKkXSrd3XmQrJF0q3d15kKy1IEkTPJ21Z7tpWSRM8nbVnu2lmqVWADKpIPazd4/AwrJIPazd4/AwrNZbSaCS1aPo6q8VKyS1aPo6q8VJ0dqwARUlp0ZF2TeBWSWnRkXZN4FZct1JpJdNH1tX7yskumj62r95WOjsJJ3awt4/A8rJJ3awt4/A8Y7KrABFSS88g7V/u3FZJLzyDtX+7cVluok7CRNKu3dOZSskTSrt3TmUTsqsAEVIzS1Xd6fM8rJGaWq7vT5nlZrJIEkD1pW8O4IVkkD1pW8O4ISaorABFSW/1ZG8VOJWSW/wBWRvFTiVly2k0wq9k/VU023R0XYM5UN1Xsn6qmm26Oi7BnKg6O1JJdMxfrM5kKyS6Zi/WZzIMdwulYAIqS6Zn9rS940rJLpmf2tL3jSs1ftidhJJz2HrP5VKySTnsPWfyqTHZVYAIqSRpCJq1OCFZJI0hE1anBCst1EnYSUdJytlS4vKySjpOVsqXF5ZqlVgAyqShpCXq0+ClZJQ0hL1afBSsuW0gSW3sq28VudSsktvZVt4rc6iaO1Zqk5tV1HcDaapObVdR3ATa1jCzOhsmcEN5ohZnQ2TOCG8XaTTRNzOvsn8FMo2bUtRvAxm5nX2T+CmUbNqWo3gOjttJLl2VHeKPOhWSXLsqO8UedC47hdKwAZVJcPVj7xT4lZJcPVj7xT4lZbpAkraTi7KrxYVklbScXZVeLBjsqsAEVI/S1Ld6nMwrJH6WpbvU5mFZb0kCSNn0zWZylZJGz6ZrM5RNUqsAEVJEzydtWe7aVkkTPJ21Z7tpWay2kCS15kzWfzKVklrzJms/mUnR2rJrlo6VsH8qlJNctHStg/lUY7hdN1LsmaqGZhS7JmqhmSrEl20ZK2TuBWSXbRkrZO4FZq/bE7CSf60XeG8FKySf60XeG8FJjsulYAIqSd2sLePwPKySd2sLePwPKy3USBIulW7uvMhWSLpVu7rzIIVWACKkTSrt3TmUrJE0q7d05lKy1IEkHtZu8fgYVkkHtZu8fgYWapdqwAZVJatH0dVeKlZJatH0dVeKlZct1JoJLToyLsm8CsktOjIuybwHR2rJLpo+tq/eVkl00fW1fvGO4XSsAEVJdMxfrM5kKyS6Zi/WZzIVl6TsJJeeQdq/3biskl55B2r/duGOyqwARUknPYes/lUrJJOew9Z/KpWW6iTsJGaWq7vT5nlZIzS1Xd6fM8s7KrABlUkD1pW8O4IVkkD1pW8O4IVly2kCS3+rI3ipxKyS3+rI3ipxE1TtWYVeyfqqZmFXsn6qkitNt0dF2DOVCkmtujouwZyoUlu0mmqTm1XUdwMYWZ0NkzghlJzarqO4GMLM6GyZwQdHbeSXTM/taXvGlZJdMz+1pe8aXH7oXSsAGVSXLsqO8UedCskuXZUd4o86FZq6idhJI0hE1anBCskkaQiatTghMdlVgAipKOk5WypcXlZJR0nK2VLi8rNZbSBJQ0hL1afBSskoaQl6tPgpJqlVgAipLb2VbeK3OpWSW3sq28VudSsuW0mgkteZ/a1feOKyS15n9rV944dHaskjZ9M1mcpWSRs+mazOUTVKrABFAAAAAAAAAAAAAAAAAAAAAHzz/AK4P/pPaf/zDQ/8AjST4fPuD/XB/9J7T/wDmKh/8aSfD54XzD/ff6P37/Dv/AIJj/wA2Qcpk9lLfMl59O6WC5VoUqk9tRlWkuDmuT0HFm2LRfIr06FNEV1RyNRFVE61X516kOlLZfD7f1cMPUwuPqSWd86f0N/08eFSt4WMkJF5uNGlRusWQ2PNZTTBjnJTbhUanyI5Pk+RUX5MD1Q+PPBn4WMi/9OFqm5IXGPJv1+kS0rXN9ucxY8ZyMRqUEqOX845nxsVamHSVydJcD6X8HHhOyT8KdjdfMlZdRzaT/FSI1dqMrx3+lEe1FVOtOtFRVRevrxRUT6L0PXmeMxyv+0/nH+o/knqfB/Eep8V8P6Vnw1y/2bx48/8AeTn7edzjh2wkteZM1n8ylZJa8yZrP5lOz0+X7VgAipLVo+jqrxUrJLVo+jqrxUrLlupNJLtoyVsncCsku2jJWydwKy37YdhJdNH1tX7yskumj62r95MdwulYAIqSd2sLePwPKySd2sLePwPKy3USBJLzyDtX+7cVkkvPIO1f7twx2VWACKkTSrt3TmUrJE0q7d05lKy1IEkHtZu8fgYVkkHtZu8fgYWapdqwAZVJA9aVvDuCFZJA9aVvDuCFZctpAktOjIuybwKyS06Mi7JvAdHaswq9k/VUzMKvZP1VJFabbo6LsGcqFJNbdHRdgzlQpLdpNJLpmL9ZnMhWSXTMX6zOZCsdHYSXTM/taXvGlZJdMz+1pe8aXH7oXSsAGVSSc9h6z+VSskk57D1n8qlZbqJOwkZparu9PmeVkjNLVd3p8zyzsqsAGVSUdJytlS4vKySjpOVsqXF5Way2kCS3+rI3ipxKyS3+rI3ipxJNU7VgAipLb2VbeK3OpWSW3sq28VudSsuW0mmqTm1XUdwMYWZ0NkzghlJzarqO4GMLM6GyZwQdHbeaJuZ19k/gpvNE3M6+yfwUTa1lGzalqN4G01Rs2pajeBtJSJLl2VHeKPOhWSXLsqO8UedCs1dROwkkaQiatTghWSSNIRNWpwQmOyqwARUlbScXZVeLCskraTi7KrxYVluok7CShpCXq0+ClZJQ0hL1afBRNUqsAEVJGz6ZrM5SskjZ9M1mcpWXLaQJLXmf2tX3jiskteZ/a1feOHR2rABFSWvMmaz+ZSskteZM1n8ylZct1JpNctHStg/lU3UuyZqoablo6VsH8qm6l2TNVC/2nbMku2jJWydwKyS7aMlbJ3AY/dC6VgAyqSf60XeG8FKySf60XeG8FKy3USbCR+lqW71OZhWSP0tS3epzMEKrABFSLpVu7rzIVki6Vbu68yFZakCSJnk7as920rJImeTtqz3bSzVKrABlUkHtZu8fgYVkkHtZu8fgYVmstpNBJatH0dVeKlZJatH0dVeKk6O1YAIqS06Mi7JvArJLToyLsm8CsuW6k0kumj62r95WSXTR9bV+8rHR2Ek7tYW8fgeVkk7tYW8fgeMdlVgAipJeeQdq/wB24rJJeeQdq/3bist1EnYSJpV27pzKVkiaVdu6cyidlVgAipGaWq7vT5nlZIzS1Xd6fM8rNZJAkgetK3h3BCskgetK3h3BCTVFYAIqS3+rI3ipxKyS3+rI3ipxKy5bSaYVeyfqqabbo6LsGcqG6r2T9VTTbdHRdgzlQdHakkumYv1mcyFZJdMxfrM5kGO4XSsAEVJdMz+1pe8aVkl0zP7Wl7xpWav2xOwkk57D1n8qlZJJz2HrP5VJjsqsAEVJI0hE1anBCskkaQiatTghWW6iTsJKOk5WypcXlZJR0nK2VLi8s1SqwAZVJQ0hL1afBSskoaQl6tPgpWXLaQJLb2VbeK3OpWSW3sq28VudRNHas1Sc2q6juBtNUnNquo7gJtaxhZnQ2TOCG80QszobJnBDeLtJpom5nX2T+CmUbNqWo3gYzczr7J/BTKNm1LUbwHR22kly7KjvFHnQrJLl2VHeKPOhcdwulYAMqkuHqx94p8SskuHqx94p8Sst0gSVtJxdlV4sKyStpOLsqvFgx2VWACKkfpalu9TmYVkj9LUt3qczCst6SBJGz6ZrM5SskjZ9M1mcomqVWACKkiZ5O2rPdtKySJnk7as920rNZbSBJa8yZrP5lKyS15kzWfzKTo7Vk1y0dK2D+VSkmuWjpWwfyqMdwum6l2TNVDMwpdkzVQzJViS7aMlbJ3ArJLtoyVsncCs1ftidhJP9aLvDeClZJP8AWi7w3gpMdl0rABFSTu1hbx+B5WSTu1hbx+B5WW6iQJF0q3d15kKyRdKt3deZBCqwARUiaVdu6cylZImlXbunMpWWpAkg9rN3j8DCskg9rN3j8DCzVLtWADKpLVo+jqrxUrJLVo+jqrxUrLlupNBJadGRdk3gVklp0ZF2TeA6O1ZJdNH1tX7yskumj62r94x3C6VgAipLpmL9ZnMhWSXTMX6zOZCsvSdhJLzyDtX+7cVkkvPIO1f7twx2VWACKkk57D1n8qlZJJz2HrP5VKy3USdhIzS1Xd6fM8rJGaWq7vT5nlnZVYAMqkgetK3h3BCskgetK3h3BCsuW0gSW/1ZG8VOJWSW/wBWRvFTiJqnaswq9k/VUzMKvZP1VJFabbo6LsGcqFJNbdHRdgzlQpLdpNNUnNquo7gYwszobJnBDKTm1XUdwMYWZ0Nkzgg6O28kumZ/a0veNKyS6Zn9rS940uP3QulYAMqkuXZUd4o86FZJcuyo7xR50KzV1E7CSRpCJq1OCFZJI0hE1anBCY7KrABFSUdJytlS4vKySjpOVsqXF5Way2kCShpCXq0+ClZJQ0hL1afBSTVKrABFSW3sq28VudSsktvZVt4rc6lZctpNBJa8z+1q+8cVklrzP7Wr7xw6O1ZJGz6ZrM5SskjZ9M1mcomqVWACKAAAAAAAAAAAAAAAAAAAAAPnn/XB/wDSe0//AJiof/Gknw+fcH+uD/6T2n/8xUP/AI0k+HzwvmH++/0fv3+Hf/BMf+bIP1rnMcj2qqOauKKnyKfgOi+6cnJjTYtVGXChWpVnsZWwqtVrnNe1HNd1/I5rkci/Kiop9Rf6ILDe6cvKPKV7KlK01qNKGxXIqNr10crsW/IvQbii/N4xP0njUb/UHlVWbhlXktkdlU6m2myO+72Skro1NiYIyn4nxeDcMPirinV/vj9cf6dvDTYvCpk/WtkOxRbFcbKym2tb4ytSgrHIuFSi1ETBnSR2LcF6OLUVVxRV9H4PH076ssyfnH9afFfMvT+Uep6efw89t4mWUy5knM1LJfN8eZ4/6V68SWvMmaz+ZSskteZM1n8ynt9Pw3tWACKktWj6OqvFSsktWj6OqvFSsuW6k0ku2jJWydwKyS7aMlbJ3ArLfth2El00fW1fvKyS6aPrav3kx3C6VgAipJ3awt4/A8rJJ3awt4/A8rLdRIEkvPIO1f7txWSS88g7V/u3DHZVYAIqRNKu3dOZSskTSrt3TmUrLUgSQe1m7x+BhWSQe1m7x+BhZql2rABlUkD1pW8O4IVkkD1pW8O4IVly2kCS06Mi7JvArJLToyLsm8B0dqzCr2T9VTMwq9k/VUkVptujouwZyoUk1t0dF2DOVCkt2k0kumYv1mcyFZJdMxfrM5kKx0dhJdMz+1pe8aVkl0zP7Wl7xpcfuhdKwAZVJJz2HrP5VKySTnsPWfyqVluok7CRmlqu70+Z5WSM0tV3enzPLOyqwAZVJR0nK2VLi8rJKOk5WypcXlZrLaQJLf6sjeKnErJLf6sjeKnEk1TtWACKktvZVt4rc6lZJbeyrbxW51Ky5bSaapObVdR3AxhZnQ2TOCGUnNquo7gYwszobJnBB0dt5om5nX2T+Cm80Tczr7J/BRNrWUbNqWo3gbTVGzalqN4G0lIkuXZUd4o86FZJcuyo7xR50KzV1E7CSRpCJq1OCFZJI0hE1anBCY7KrABFSVtJxdlV4sKyStpOLsqvFhWW6iTsJKGkJerT4KVklDSEvVp8FE1SqwARUkbPpmszlKySNn0zWZylZctpAkteZ/a1feOKyS15n9rV944dHasAEVJa8yZrP5lKyS15kzWfzKVly3Umk1y0dK2D+VTdS7JmqhpuWjpWwfyqbqXZM1UL/adsyS7aMlbJ3ArJLtoyVsncBj90LpWADKpJ/rRd4bwUrJJ/rRd4bwUrLdRJsJH6WpbvU5mFZI/S1Ld6nMwQqsAEVIulW7uvMhWSLpVu7rzIVlqQJImeTtqz3bSskiZ5O2rPdtLNUqsAGVSQe1m7x+BhWSQe1m7x+BhWay2k0Elq0fR1V4qVklq0fR1V4qTo7VgAipLToyLsm8CsktOjIuybwKy5bqTSS6aPrav3lZJdNH1tX7ysdHYSTu1hbx+B5WSTu1hbx+B4x2VWACKkl55B2r/duKySXnkHav8AduKy3USdhImlXbunMpWSJpV27pzKJ2VWACKkZparu9PmeVkjNLVd3p8zys1kkCSB60reHcEKySB60reHcEJNUVgAipLf6sjeKnErJLf6sjeKnErLltJphV7J+qpptujouwZyobqvZP1VNNt0dF2DOVB0dqSS6Zi/WZzIVkl0zF+szmQY7hdKwARUl0zP7Wl7xpWSXTM/taXvGlZq/bE7CSTnsPWfyqVkknPYes/lUmOyqwARUkjSETVqcEKySRpCJq1OCFZbqJOwko6TlbKlxeVklHScrZUuLyzVKrABlUlDSEvVp8FKyShpCXq0+ClZctpAktvZVt4rc6lZJbeyrbxW51E0dqzVJzarqO4G01Sc2q6juAm1rGFmdDZM4IbzRCzOhsmcEN4u0mmibmdfZP4KZRs2pajeBjNzOvsn8FMo2bUtRvAdHbaSXLsqO8UedCskuXZUd4o86Fx3C6VgAyqS4erH3inxKyS4erH3inxKy3SBJW0nF2VXiwrJK2k4uyq8WDHZVYAIqR+lqW71OZhWSP0tS3epzMKy3pIEkbPpmszlKySNn0zWZyiapVYAIqSJnk7as920rJImeTtqz3bSs1ltIElrzJms/mUrJLXmTNZ/MpOjtWTXLR0rYP5VKSa5aOlbB/Kox3C6bqXZM1UMzCl2TNVDMlWJLtoyVsncCsku2jJWydwKzV+2J2Ek/wBaLvDeClZJP9aLvDeCkx2XSsAEVJO7WFvH4HlZJO7WFvH4HlZbqJAkXSrd3XmQrJF0q3d15kEKrABFSJpV27pzKVkiaVdu6cylZakCSD2s3ePwMKySD2s3ePwMLNUu1YAMqktWj6OqvFSsktWj6OqvFSsuW6k0Elp0ZF2TeBWSWnRkXZN4Do7Vkl00fW1fvKyS6aPrav3jHcLpWACKkumYv1mcyFZJdMxfrM5kKy9J2EkvPIO1f7txWSS88g7V/u3DHZVYAIqSTnsPWfyqVkknPYes/lUrLdRJ2EjNLVd3p8zyskZparu9PmeWdlVgAyqSB60reHcEKySB60reHcEKy5bSBJb/AFZG8VOJWSW/1ZG8VOImqdqzCr2T9VTMwq9k/VUkVptujouwZyoUk1t0dF2DOVCkt2k01Sc2q6juBjCzOhsmcEMpObVdR3AxhZnQ2TOCDo7byS6Zn9rS940rJLpmf2tL3jS4/dC6VgAyqS5dlR3ijzoVkly7KjvFHnQrNXUTsJJGkImrU4IVkkjSETVqcEJjsqsAEVJR0nK2VLi8rJKOk5WypcXlZrLaQJKGkJerT4KVklDSEvVp8FJNUqsAEVJbeyrbxW51KyS29lW3itzqVly2k0ElrzP7Wr7xxWSWvM/tavvHDo7VkkbPpmszlKySNn0zWZyiapVYAIoAAAAAAAAAAAAAAAAAAAAA+ef9cH/0ntP/AOYqH/xpJ8Pn3B/rg/8ApPaf/wAxUP8A40k+HzwvmH++/wBH79/h3/wTH/myADsvg+kZAxcpI9Xwj2y6zrQ1zVfTt8htN3U5FXpoqYuYqYoqNcx3Xijuo6UnN4fa+t6l9H08vUmNy46m7/lp1o+if9Dznp4U7wxPVXJ+sq/7pJj4cVPnyV0FrvcxW4K5VwYnxU/2/QfT3+hWhJ8/5VSKVGm6M2FHZVqqxOm2or3KxqL6URUR6qidS9FMfQh2PhJz6+L5z+sfUmHyL4jK94yf9bI+wiS15kzWfzKVklrzJms/mU+j6fzd2rABFSWrR9HVXipWSWrR9HVXipWXLdSaSXbRkrZO4FZJdtGStk7gVlv2w7CS6aPrav3lZJdNH1tX7yY7hdKwARUk7tYW8fgeVkk7tYW8fgeVluokCSXnkHav924rJJeeQdq/3bhjsqsAEVImlXbunMpWSJpV27pzKVlqQJIPazd4/AwrJIPazd4/Aws1S7VgAyqSB60reHcEKySB60reHcEKy5bSBJadGRdk3gVklp0ZF2TeA6O1ZhV7J+qpmYVeyfqqSK023R0XYM5UKSa26Oi7BnKhSW7SaSXTMX6zOZCskumYv1mcyFY6OwkumZ/a0veNKyS6Zn9rS940uP3QulYAMqkk57D1n8qlZJJz2HrP5VKy3USdhIzS1Xd6fM8rJGaWq7vT5nlnZVYAMqko6TlbKlxeVklHScrZUuLys1ltIElv9WRvFTiVklv9WRvFTiSap2rABFSW3sq28VudSsktvZVt4rc6lZctpNNUnNquo7gYwszobJnBDKTm1XUdwMYWZ0Nkzgg6O280Tczr7J/BTeaJuZ19k/gom1rKNm1LUbwNpqjZtS1G8DaSkSXLsqO8UedCskuXZUd4o86FZq6idhJI0hE1anBCskkaQiatTghMdlVgAipK2k4uyq8WFZJW0nF2VXiwrLdRJ2ElDSEvVp8FKyShpCXq0+CiapVYAIqSNn0zWZylZJGz6ZrM5SsuW0gSWvM/tavvHFZJa8z+1q+8cOjtWACKkteZM1n8ylZJa8yZrP5lKy5bqTSa5aOlbB/KpupdkzVQ03LR0rYP5VN1LsmaqF/tO2ZJdtGStk7gVkl20ZK2TuAx+6F0rABlUk/1ou8N4KVkk/1ou8N4KVluok2Ej9LUt3qczCskfpalu9TmYIVWACKkXSrd3XmQrJF0q3d15kKy1IEkTPJ21Z7tpWSRM8nbVnu2lmqVWADKpIPazd4/AwrJIPazd4/AwrNZbSaCS1aPo6q8VKyS1aPo6q8VJ0dqwARUlp0ZF2TeBWSWnRkXZN4FZct1JpJdNH1tX7yskumj62r95WOjsJJ3awt4/A8rJJ3awt4/A8Y7KrABFSS88g7V/u3FZJLzyDtX+7cVluok7CRNKu3dOZSskTSrt3TmUTsqsAEVIzS1Xd6fM8rJGaWq7vT5nlZrJIEkD1pW8O4IVkkD1pW8O4ISaorABFSW/wBWRvFTiVklv9WRvFTiVly2k0wq9k/VU023R0XYM5UN1Xsn6qmm26Oi7BnKg6O1JJdMxfrM5kKyS6Zi/WZzIMdwulYAIqS6Zn9rS940rJLpmf2tL3jSs1ftidhJJz2HrP5VKySTnsPWfyqTHZVYAIqSRpCJq1OCFZJI0hE1anBCst1EnYSUdJytlS4vKySjpOVsqXF5ZqlVgAyqShpCXq0+ClZJQ0hL1afBSsuW0gSW3sq28VudSsktvZVt4rc6iaO1Zqk5tV1HcDaapObVdR3ATa1jCzOhsmcEN5ohZnQ2TOCG8XaTTRNzOvsn8FMo2bUtRvAxm5nX2T+CmUbNqWo3gOjttJLl2VHeKPOhWSXLsqO8UedC47hdKwAZVJcPVj7xT4lZJcPVj7xT4lZbpAkraTi7KrxYVklbScXZVeLBjsqsAEVI/S1Ld6nMwrJH6WpbvU5mFZb0kCSNn0zWZylZJGz6ZrM5RNUqsAEVJEzydtWe7aVkkTPJ21Z7tpWay2kCS15kzWfzKVklrzJms/mUnR2rJrlo6VsH8qlJNctHStg/lUY7hdN1LsmaqGZhS7JmqhmSrEl20ZK2TuBWSXbRkrZO4FZq/bE7CSf60XeG8FKySf60XeG8FJjsulYAIqSd2sLePwPKySd2sLePwPKy3USBIulW7uvMhWSLpVu7rzIIVWACKkTSrt3TmUrJE0q7d05lKy1IEkHtZu8fgYVkkHtZu8fgYWapdqwAZVJatH0dVeKlZJatH0dVeKlZct1JoJLToyLsm8CsktOjIuybwHR2rJLpo+tq/eVkl00fW1fvGO4XSsAEVJdMxfrM5kKyS6Zi/WZzIVl6TsJJeeQdq/3biskl55B2r/duGOyqwARUknPYes/lUrJJOew9Z/KpWW6iTsJGaWq7vT5nlZIzS1Xd6fM8s7KrABlUkD1pW8O4IVkkD1pW8O4IVly2kCS3+rI3ipxKyS3+rI3ipxE1TtWYVeyfqqZmFXsn6qkitNt0dF2DOVCkmtujouwZyoUlu0mmqTm1XUdwMYWZ0NkzghlJzarqO4GMLM6GyZwQdHbeSXTM/taXvGlZJdMz+1pe8aXH7oXSsAGVSXLsqO8UedCskuXZUd4o86FZq6idhJI0hE1anBCskkaQiatTghMdlVgAipKOk5WypcXlZJR0nK2VLi8rNZbSBJQ0hL1afBSskoaQl6tPgpJqlVgAipLb2VbeK3OpWSW3sq28VudSsuW0mgkteZ/a1feOKyS15n9rV944dHaskjZ9M1mcpWSRs+mazOUTVKrABFAAAAAAAAAAAAAAAAAAAAAHzz/rg/8ApPaf/wAxUP8A40k+Hz7g/wBcH/0ntP8A+YqH/wAaSfD54XzD/ff6P37/AA7/AOCY/wDNkAA6L7p+qmC4KfTf+hiBflyuyjudHxzbKy2soSPj4U3ylqtdR+Lj8ZyMbX68Pio5fR0uvw+15U5H2ywx4Nfwb2+8XNKr6kidcZ0pGuYuCNp06cepS6KIielznqqqvoTqPtr/AE3eE7weZcZKvsuRuTkfJmTacPKLPTcj8GL8VldtTotWt0kaiOeqdNHJ8b0tc7vfBenjfVluT4P+ufj/AIj0/lHq+nj8Plccrxcr7eJOZ54lt89cyceOfPEvsBJa8yZrP5lKyS15kzWfzKe90/Au1YAIqS1aPo6q8VKyS1aPo6q8VKy5bqTSS7aMlbJ3ArJLtoyVsncCst+2HYSXTR9bV+8rJLpo+tq/eTHcLpWACKkndrC3j8DyskndrC3j8Dyst1EgSS88g7V/u3FZJLzyDtX+7cMdlVgAipE0q7d05lKyRNKu3dOZSstSBJB7WbvH4GFZJB7WbvH4GFmqXasAGVSQPWlbw7ghWSQPWlbw7ghWXLaQJLToyLsm8CsktOjIuybwHR2rMKvZP1VMzCr2T9VSRWm26Oi7BnKhSTW3R0XYM5UKS3aTSS6Zi/WZzIVkl0zF+szmQrHR2El0zP7Wl7xpWSXTM/taXvGlx+6F0rABlUknPYes/lUrJJOew9Z/KpWW6iTsJGaWq7vT5nlZIzS1Xd6fM8s7KrABlUlHScrZUuLysko6TlbKlxeVmstpAkt/qyN4qcSskt/qyN4qcSTVO1YAIqS29lW3itzqVklt7KtvFbnUrLltJpqk5tV1HcDGFmdDZM4IZSc2q6juBjCzOhsmcEHR23mibmdfZP4KbzRNzOvsn8FE2tZRs2pajeBtNUbNqWo3gbSUiS5dlR3ijzoVkly7KjvFHnQrNXUTsJJGkImrU4IVkkjSETVqcEJjsqsAEVJW0nF2VXiwrJK2k4uyq8WFZbqJOwkoaQl6tPgpWSUNIS9WnwUTVKrABFSRs+mazOUrJI2fTNZnKVly2kCS15n9rV944rJLXmf2tX3jh0dqwARUlrzJms/mUrJLXmTNZ/MpWXLdSaTXLR0rYP5VN1LsmaqGm5aOlbB/KpupdkzVQv8AadsyS7aMlbJ3ArJLtoyVsncBj90LpWADKpJ/rRd4bwUrJJ/rRd4bwUrLdRJsJH6WpbvU5mFZI/S1Ld6nMwQqsAEVIulW7uvMhWSLpVu7rzIVlqQJImeTtqz3bSskiZ5O2rPdtLNUqsAGVSQe1m7x+BhWSQe1m7x+BhWay2k0Elq0fR1V4qVklq0fR1V4qTo7VgAipLToyLsm8CsktOjIuybwKy5bqTSS6aPrav3lZJdNH1tX7ysdHYSTu1hbx+B5WSTu1hbx+B4x2VWACKkl55B2r/duKySXnkHav924rLdRJ2EiaVdu6cylZImlXbunMonZVYAIqRmlqu70+Z5WSM0tV3enzPKzWSQJIHrSt4dwQrJIHrSt4dwQk1RWACKkt/qyN4qcSskt/qyN4qcSsuW0mmFXsn6qmm26Oi7BnKhuq9k/VU023R0XYM5UHR2pJLpmL9ZnMhWSXTMX6zOZBjuF0rABFSXTM/taXvGlZJdMz+1pe8aVmr9sTsJJOew9Z/KpWSSc9h6z+VSY7KrABFSSNIRNWpwQrJJGkImrU4IVluok7CSjpOVsqXF5WSUdJytlS4vLNUqsAGVSUNIS9WnwUrJKGkJerT4KVly2kCS29lW3itzqVklt7KtvFbnUTR2rNUnNquo7gbTVJzarqO4CbWsYWZ0NkzghvNELM6GyZwQ3i7SaaJuZ19k/gplGzalqN4GM3M6+yfwUyjZtS1G8B0dtpJcuyo7xR50KyS5dlR3ijzoXHcLpWADKpLh6sfeKfErJLh6sfeKfErLdIElbScXZVeLCskraTi7KrxYMdlVgAipH6WpbvU5mFZI/S1Ld6nMwrLekgSRs+mazOUrJI2fTNZnKJqlVgAipImeTtqz3bSskiZ5O2rPdtKzWW0gSWvMmaz+ZSskteZM1n8yk6O1ZNctHStg/lUpJrlo6VsH8qjHcLpupdkzVQzMKXZM1UMyVYku2jJWydwKyS7aMlbJ3ArNX7YnYST/Wi7w3gpWST/Wi7w3gpMdl0rABFSTu1hbx+B5WSTu1hbx+B5WW6iQJF0q3d15kKyRdKt3deZBCqwARUiaVdu6cylZImlXbunMpWWpAkg9rN3j8DCskg9rN3j8DCzVLtWADKpLVo+jqrxUrJLVo+jqrxUrLlupNBJadGRdk3gVklp0ZF2TeA6O1ZJdNH1tX7yskumj62r94x3C6VgAipLpmL9ZnMhWSXTMX6zOZCsvSdhJLzyDtX+7cVkkvPIO1f7twx2VWACKkk57D1n8qlZJJz2HrP5VKy3USdhIzS1Xd6fM8rJGaWq7vT5nlnZVYAMqkgetK3h3BCskgetK3h3BCsuW0gSW/1ZG8VOJWSW/1ZG8VOImqdqzCr2T9VTMwq9k/VUkVptujouwZyoUk1t0dF2DOVCkt2k01Sc2q6juBjCzOhsmcEMpObVdR3AxhZnQ2TOCDo7byS6Zn9rS940rJLpmf2tL3jS4/dC6VgAyqS5dlR3ijzoVkly7KjvFHnQrNXUTsJJGkImrU4IVkkjSETVqcEJjsqsAEVJR0nK2VLi8rJKOk5WypcXlZrLaQJKGkJerT4KVklDSEvVp8FJNUqsAEVJbeyrbxW51KyS29lW3itzqVly2k0ElrzP7Wr7xxWSWvM/tavvHDo7VkkbPpmszlKySNn0zWZyiapVYAIoAAAAAAAAAAAAAAAAAAAAA+ef8AXB/9J7T/APmKh/8AGknw+fcH+uD/AOk9p/8AzFQ/+NJPh88L5h/vv9H79/h3/wAEx/5sgAHRfdB9K/6GrNNq5d3/ACgbSXySNaPI3vw6vGVa1N7Ux/2ouPms+7P9H+WWT2UPg/kWC05Ox7TOsdWm2d4jpK2UtRF6FdVcqu6TvFuRUVVw6PVgio1O58DjMvWnN0+N/rz4r1fhvkvqT08OZlxLf/6y2eb/AJ6n817ySWvMmaz+ZSskteZM1n8yn0HT+eO1YAIqS1aPo6q8VKyS1aPo6q8VKy5bqTSS7aMlbJ3ArJLtoyVsncCst+2HYSXTR9bV+8rJLpo+tq/eTHcLpWACKkndrC3j8DyskndrC3j8Dyst1EgSS88g7V/u3FZJLzyDtX+7cMdlVgAipE0q7d05lKyRNKu3dOZSstSBJB7WbvH4GFZJB7WbvH4GFmqXasAGVSQPWlbw7ghWSQPWlbw7ghWXLaQJLToyLsm8CsktOjIuybwHR2rMKvZP1VMzCr2T9VSRWm26Oi7BnKhSTW3R0XYM5UKS3aTSS6Zi/WZzIVkl0zF+szmQrHR2El0zP7Wl7xpWSXTM/taXvGlx+6F0rABlUknPYes/lUrJJOew9Z/KpWW6iTsJGaWq7vT5nlZIzS1Xd6fM8s7KrABlUlHScrZUuLysko6TlbKlxeVmstpAkt/qyN4qcSskt/qyN4qcSTVO1YAIqS29lW3itzqVklt7KtvFbnUrLltJpqk5tV1HcDGFmdDZM4IZSc2q6juBjCzOhsmcEHR23mibmdfZP4KbzRNzOvsn8FE2tZRs2pajeBtNUbNqWo3gbSUiS5dlR3ijzoVkly7KjvFHnQrNXUTsJJGkImrU4IVkkjSETVqcEJjsqsAEVJW0nF2VXiwrJK2k4uyq8WFZbqJOwkoaQl6tPgpWSUNIS9WnwUTVKrABFSRs+mazOUrJI2fTNZnKVly2kCS15n9rV944rJLXmf2tX3jh0dqwARUlrzJms/mUrJLXmTNZ/MpWXLdSaTXLR0rYP5VN1LsmaqGm5aOlbB/KpupdkzVQv9p2zJLtoyVsncCsku2jJWydwGP3QulYAMqkn+tF3hvBSskn+tF3hvBSst1Emwkfpalu9TmYVkj9LUt3qczBCqwARUi6Vbu68yFZIulW7uvMhWWpAkiZ5O2rPdtKySJnk7as920s1SqwAZVJB7WbvH4GFZJB7WbvH4GFZrLaTQSWrR9HVXipWSWrR9HVXipOjtWACKktOjIuybwKyS06Mi7JvArLlupNJLpo+tq/eVkl00fW1fvKx0dhJO7WFvH4HlZJO7WFvH4HjHZVYAIqSXnkHav924rJJeeQdq/3bist1EnYSJpV27pzKVkiaVdu6cyidlVgAipGaWq7vT5nlZIzS1Xd6fM8rNZJAkgetK3h3BCskgetK3h3BCTVFYAIqS3+rI3ipxKyS3+rI3ipxKy5bSaYVeyfqqabbo6LsGcqG6r2T9VTTbdHRdgzlQdHakkumYv1mcyFZJdMxfrM5kGO4XSsAEVJdMz+1pe8aVkl0zP7Wl7xpWav2xOwkk57D1n8qlZJJz2HrP5VJjsqsAEVJI0hE1anBCskkaQiatTghWW6iTsJKOk5WypcXlZJR0nK2VLi8s1SqwAZVJQ0hL1afBSskoaQl6tPgpWXLaQJLb2VbeK3OpWSW3sq28VudRNHas1Sc2q6juBtNUnNquo7gJtaxhZnQ2TOCG80QszobJnBDeLtJpom5nX2T+CmUbNqWo3gYzczr7J/BTKNm1LUbwHR22kly7KjvFHnQrJLl2VHeKPOhcdwulYAMqkuHqx94p8SskuHqx94p8Sst0gSVtJxdlV4sKyStpOLsqvFgx2VWACKkfpalu9TmYVkj9LUt3qczCst6SBJGz6ZrM5SskjZ9M1mcomqVWACKkiZ5O2rPdtKySJnk7as920rNZbSBJa8yZrP5lKyS15kzWfzKTo7Vk1y0dK2D+VSkmuWjpWwfyqMdwum6l2TNVDMwpdkzVQzJViS7aMlbJ3ArJLtoyVsncCs1ftidhJP9aLvDeClZJP9aLvDeCkx2XSsAEVJO7WFvH4HlZJO7WFvH4HlZbqJAkXSrd3XmQrJF0q3d15kEKrABFSJpV27pzKVkiaVdu6cylZakCSD2s3ePwMKySD2s3ePwMLNUu1YAMqktWj6OqvFSsktWj6OqvFSsuW6k0Elp0ZF2TeBWSWnRkXZN4Do7Vkl00fW1fvKyS6aPrav3jHcLpWACKkumYv1mcyFZJdMxfrM5kKy9J2EkvPIO1f7txWSS88g7V/u3DHZVYAIqSTnsPWfyqVkknPYes/lUrLdRJ2EjNLVd3p8zyskZparu9PmeWdlVgAyqSB60reHcEKySB60reHcEKy5bSBJb/VkbxU4lZJb/VkbxU4iap2rMKvZP1VMzCr2T9VSRWm26Oi7BnKhSTW3R0XYM5UKS3aTTVJzarqO4GMLM6GyZwQyk5tV1HcDGFmdDZM4IOjtvJLpmf2tL3jSskumZ/a0veNLj90LpWADKpLl2VHeKPOhWSXLsqO8UedCs1dROwkkaQiatTghWSSNIRNWpwQmOyqwARUlHScrZUuLysko6TlbKlxeVmstpAkoaQl6tPgpWSUNIS9WnwUk1SqwARUlt7KtvFbnUrJLb2VbeK3OpWXLaTQSWvM/tavvHFZJa8z+1q+8cOjtWSRs+mazOUrJI2fTNZnKJqlVgAigAAAAAAAAAAAAAAAAAAAAD55/1wf/AEntP/5iof8AxpJ8Pn3B/rg/+k9p/wDzFQ/+NJPh88L5h/vv9H79/h3/AMEx/wCbIAO+eBbwWVvC/lszJRl3ZbaLI1SXIkLTSo5KbMEwYxVb0nK5zU9PUiqvXhgdPHG55THHdfZfFfFel8F6GXxHr3jDGc2/xP8AJxUHwbZe3GzRMobbklc5ltndLxMqNQWrTxa9zFRytx6C9Jqpg7Bfl9CofZ3+lbwPZQeC7Ju53HKprY9zv76LnQ0cjlj0qSP6COVOrpqtRyqiY4J0evHFE+Ico8oK17lNp0VrUbZDRaNuhuejkjUEX4rfita1Xr6XvRqK9yucqYqfR3+iTLvKGtlFdPB/LmVZNpbbn3CPTqOV3k1RlVjVRnX8Vrkqqqp86JhhiuPd+Dy9PH1p4/8A2+K/rT4f5j8R8l9TL34zGXnLHi8+2XmT3c2czxb4nNnjjV+wSS15kzWfzKVklrzJms/mU93p+B9qwARUlq0fR1V4qVklq0fR1V4qVly3Umkl20ZK2TuBWSXbRkrZO4FZb9sOwkumj62r95WSXTR9bV+8mO4XSsAEVJO7WFvH4HlZJO7WFvH4HlZbqJAkl55B2r/duKySXnkHav8AduGOyqwARUiaVdu6cylZImlXbunMpWWpAkg9rN3j8DCskg9rN3j8DCzVLtWADKpIHrSt4dwQrJIHrSt4dwQrLltIElp0ZF2TeBWSWnRkXZN4Do7VmFXsn6qmZhV7J+qpIrTbdHRdgzlQpJrbo6LsGcqFJbtJpJdMxfrM5kKyS6Zi/WZzIVjo7CS6Zn9rS940rJLpmf2tL3jS4/dC6VgAyqSTnsPWfyqVkknPYes/lUrLdRJ2EjNLVd3p8zyskZparu9PmeWdlVgAyqSjpOVsqXF5WSUdJytlS4vKzWW0gSW/1ZG8VOJWSW/1ZG8VOJJqnasAEVJbeyrbxW51KyS29lW3itzqVly2k01Sc2q6juBjCzOhsmcEMpObVdR3AxhZnQ2TOCDo7bzRNzOvsn8FN5om5nX2T+CibWso2bUtRvA2mqNm1LUbwNpKRJcuyo7xR50KyS5dlR3ijzoVmrqJ2EkjSETVqcEKySRpCJq1OCEx2VWACKkraTi7KrxYVklbScXZVeLCst1EnYSUNIS9WnwUrJKGkJerT4KJqlVgAipI2fTNZnKVkkbPpmszlKy5bSBJa8z+1q+8cVklrzP7Wr7xw6O1YAIqS15kzWfzKVklrzJms/mUrLlupNJrlo6VsH8qm6l2TNVDTctHStg/lU3UuyZqoX+07Zkl20ZK2TuBWSXbRkrZO4DH7oXSsAGVST/Wi7w3gpWST/Wi7w3gpWW6iTYSP0tS3epzMKyR+lqW71OZghVYAIqRdKt3deZCskXSrd3XmQrLUgSRM8nbVnu2lZJEzydtWe7aWapVYAMqkg9rN3j8DCskg9rN3j8DCs1ltJoJLVo+jqrxUrJLVo+jqrxUnR2rABFSWnRkXZN4FZJadGRdk3gVly3Umkl00fW1fvKyS6aPrav3lY6OwkndrC3j8DyskndrC3j8DxjsqsAEVJLzyDtX+7cVkkvPIO1f7txWW6iTsJE0q7d05lKyRNKu3dOZROyqwARUjNLVd3p8zyskZparu9PmeVmskgSQPWlbw7ghWSQPWlbw7ghJqisAEVJb/VkbxU4lZJb/AFZG8VOJWXLaTTCr2T9VTTbdHRdgzlQ3Veyfqqabbo6LsGcqDo7Ukl0zF+szmQrJLpmL9ZnMgx3C6VgAipLpmf2tL3jSskumZ/a0veNKzV+2J2EknPYes/lUrJJOew9Z/KpMdlVgAipJGkImrU4IVkkjSETVqcEKy3USdhJR0nK2VLi8rJKOk5WypcXlmqVWADKpKGkJerT4KVklDSEvVp8FKy5bSBJbeyrbxW51KyS29lW3itzqJo7VmqTm1XUdwNpqk5tV1HcBNrWMLM6GyZwQ3miFmdDZM4IbxdpNNE3M6+yfwUyjZtS1G8DGbmdfZP4KZRs2pajeA6O20kuXZUd4o86FZJcuyo7xR50LjuF0rABlUlw9WPvFPiVklw9WPvFPiVlukCStpOLsqvFhWSVtJxdlV4sGOyqwARUj9LUt3qczCskfpalu9TmYVlvSQJI2fTNZnKVkkbPpmszlE1SqwARUkTPJ21Z7tpWSRM8nbVnu2lZrLaQJLXmTNZ/MpWSWvMmaz+ZSdHasmuWjpWwfyqUk1y0dK2D+VRjuF03UuyZqoZmFLsmaqGZKsSXbRkrZO4FZJdtGStk7gVmr9sTsJJ/rRd4bwUrJJ/rRd4bwUmOy6VgAipJ3awt4/A8rJJ3awt4/A8rLdRIEi6Vbu68yFZIulW7uvMghVYAIqRNKu3dOZSskTSrt3TmUrLUgSQe1m7x+BhWSQe1m7x+BhZql2rABlUlq0fR1V4qVklq0fR1V4qVly3UmgktOjIuybwKyS06Mi7JvAdHaskumj62r95WSXTR9bV+8Y7hdKwARUl0zF+szmQrJLpmL9ZnMhWXpOwkl55B2r/duKySXnkHav924Y7KrABFSSc9h6z+VSskk57D1n8qlZbqJOwkZparu9PmeVkjNLVd3p8zyzsqsAGVSQPWlbw7ghWSQPWlbw7ghWXLaQJLf6sjeKnErJLf6sjeKnETVO1ZhV7J+qpmYVeyfqqSK023R0XYM5UKSa26Oi7BnKhSW7SaapObVdR3AxhZnQ2TOCGUnNquo7gYwszobJnBB0dt5JdMz+1pe8aVkl0zP7Wl7xpcfuhdKwAZVJcuyo7xR50KyS5dlR3ijzoVmrqJ2EkjSETVqcEKySRpCJq1OCEx2VWACKko6TlbKlxeVklHScrZUuLys1ltIElDSEvVp8FKyShpCXq0+CkmqVWACKktvZVt4rc6lZJbeyrbxW51Ky5bSaCS15n9rV944rJLXmf2tX3jh0dqySNn0zWZylZJGz6ZrM5RNUqsAEUAAAAAAAAAAAAAAAAAAA8bu+VuXN4tmXOW2T2Uz7dFyNmSIkK1pEoVKE7yRiPrrIc9q1fjqrmt8W+n0URF61xPZDyi5+DXLajSyuyXydl2ZLBlnLqS68qTXqsl25a7UZJbTotpqytiiYsValPBXLj0kTr1OEro3+sCY7KLwF5PX2FHqrQk3WFOXBqr4unUi11RXfN1van+6ofFJ/S7wkeDxuVXg8XJC1q1rodOl5IysuLX+Lb0UY5V+duKYr8q9Z8lRP9O2VErKXzUmQVzY1zOt9Zj2R2O6SJj431VTDFfWX5cDg9T5Tfjv/wCTDOS9y+P9X2v9Pf4jej/S/wAPfgPi/h885zzjcJLzbuWWzjjrfMeD+j0n0B/o2yQvdy8JDMrY9Co222mlWZIr4YMc59JzUp4/KuLkXD5kPaqP+jPwT1aUGrPW6sk0aLGymxZnRoyKies7B7XORFX5EcnV+k7tB/0/eC61xmwrZbL1DjU8VZRj5SXOnTbiuK4NbIRE61VToeh8vvp+r7s74n47fS/Pv8Qfhfj/AJZfhvhPTy9/qY8Ze7ie2WedW83r8d89Pnbwh/6N8qqmVFwleDqTbq1pqyelTjSa60qsVHp0uhiqKjmNxwRcelh6U+Vfav8ATz/p9o+BuJMul4n0LhlDcmJRq1aCL4mPQRcfF01ciOd0lRHOcqJjg1EROji78yX8DGTtfKnLGjdomVDIEe4xmWtz8obpTa+isGO56teldPGJ41aqdJVdgqK3FOjgnZ/yHeD36PKL96rr/UHdx+E9H08/fjPL4z47+r/m3zH4KfAevnPZ45vHnLjXN/8A1z278SWvMmaz+ZTpn5DvB79HlF+9V1/qDrHg08DGTszI2HIyoiZUUbk6tKSqyrlDdI7kakiolPFiV2onxEYqLh1pgvXjidnxw+Y7eyg6D+Q7we/R5RfvVdf6gfkO8Hv0eUX71XX+oJ4PLudq0fR1V4qVnjXgy8DGTszISzycqYmVFG61KLlksq5Q3SO9rum7DGmldqN6sOrBDs/5DvB79HlF+9V1/qC3jkmnc7toyVsncCs8a8J/gYydheDvKKXkpEyorXijbq74NOjlDdJD3VkavQRtJa7keuP/AI4Lj8x2f8h3g9+jyi/eq6/1A8cHl34kumj62r950z8h3g9+jyi/eq6/1B1jwm+BjJ2HkJeJOS0TKitdadFqxmUsobpIe53TbjhTWu5HdWPVgox45heXsoOg/kO8Hv0eUX71XX+oH5DvB79HlF+9V1/qCeDy7nO7WFvH4HlZ41ln4GMnY9zySZZImVFShXvqUrmtPKG6VUZE8kku6TlWuvi2+NbRTpph1qjcfjYL2f8AId4Pfo8ov3quv9QW8cDvxJLzyDtX+7cdM/Id4Pfo8ov3quv9QdYyo8DGTtDKnI6jaYmVD4Ei4yWXRzMobpUayikGQ5iuetdfFp41KSdJFbiqo3FelgqcFeyg6D+Q7we/R5RfvVdf6gfkO8Hv0eUX71XX+oJ4PLuaaVdu6cylZ40zwMZOr4Ta0N0TKjzGlhpVWVPhDdPF+V+UPRzfG+PxV3QRq9DpYYdeHXidn/Id4Pfo8ov3quv9QW8Hl34kg9rN3j8DDpn5DvB79HlF+9V1/qDrGRngYydkXPK1l7iZUU6FC+rSti1MobpSR8TySM7pNVK6eMb411ZOmuPWitx+LgiccU8vZQdB/Id4Pfo8ov3quv8AUD8h3g9+jyi/eq6/1BPB5dzgetK3h3BCs8ayH8DGTsmtlKl+iZUU20b9IpQPGZQ3Sj0oiU6XQc3CunTb0lf8dcVXBUx6js/5DvB79HlF+9V1/qC3jknLvxJadGRdk3gdM/Id4Pfo8ov3quv9QdY8GHgYydm+DvJ2XlXEyoo3itbqD51OtlDdI721lanTR1JK7UYuP/jgmHzDxwdvZTCr2T9VTon5DvB79HlF+9V1/qCe4+BDIRlvkujUco1qpRetNEyoujlV3RXDq8o6+v5CeDy77bdHRdgzlQpPIvB94Fsl5eQWTUrKONlPSu1a0Q6k9lXKO6UXtkrRYtRHU0rojFR/SxaiJh6MEwwOf/Id4Pfo8ov3quv9QW8ckdzumYv1mcyFZ414S/Axk7DyNmSMl4mVFa5NrRUpMpZQ3SQ5WrIppUwYtdyL8RXqq4dSYr1YYnZ/yHeD36PKL96rr/UDxweXfiS6Zn9rS9406Z+Q7we/R5RfvVdf6g6x4R/Axk7EyWWtkxEyoqz/ADjbGdGllDdK7vEunUG116C13dSUlqKrsPioiuxTDFGPEsLy9lB0H8h3g9+jyi/eq6/1A/Id4Pfo8ov3quv9QTweXc5Oew9Z/KpWeNZReBjJ2lllklHtsTKh9tr1pqXJ7cobo9rGpHctPpP8eq08X4IioqYr1dfoOz/kO8Hv0eUX71XX+oLePBHfiRmlqu70+Z50z8h3g9+jyi/eq6/1B1iL4GMnXeE25Q6sTKhLGyxQaseouUN0Smst0iUlVqVfH4ucjG0VVnSXBFRcE6WKpx5Ly9lB0H8h3g9+jyi/eq6/1A/Id4Pfo8ov3quv9QTweXc6Ok5WypcXlZ41afAxk7U8ImUcSZEyobZ6Nutj4NR2UN0ax1ZzpXj0bV8fi9URtHFqqvRxTqTpdfZ/yHeD36PKL96rr/UFvFpOXfiS3+rI3ipxOmfkO8Hv0eUX71XX+oOsZB+BjJ2TRvi5QRMqKbqd+nUonjMobpR6URKn5pyYV06bVb6H9au9OKiccHnl7KDoP5DvB79HlF+9V1/qB+Q7we/R5RfvVdf6gng8u523sq28VudSs8a8H/gYydlWy6PyjiZUUq7L7daUdKuUN0oqsRsuq2g5ESunSatJGKj+vpJg7FccTs/5DvB79HlF+9V1/qC3jkjvMnNquo7gYwszobJnBDznKHwJZFUrBc6ttoZSOlsh1nUGtymuj1WojF6KI3yhekuOHVguJPkd4FMkJGSNjr3qPlLTuNS2xny2PykulJzay0mq9FYldEYvSx+LgmHowQeODzy9VNE3M6+yfwU6R+Q7we/R5RfvVdf6g4jLHwKZIR8kb5XssfKWpcadtkviMZlJdKrnVkpOViIxa6o9elh8XBcfRgonHJ5eoRs2pajeBtPMsnvAlkVVsFsq3KhlI2W+HRdXa7Ka6MVKisTpIrfKE6K449WCYF/5DvB79HlF+9V1/qB4PLudy7KjvFHnQrPGvCB4GMnYtstb8nImVFWu++2qlISllDdKypEdLpNruVFrr0WpSV6q/q6KYuxTDE7P+Q7we/R5RfvVdf6geODzy78SSNIRNWpwQ6Z+Q7we/R5RfvVdf6g6xfPAxk7Ty7yWjQImVDrVWo3Bbg9uUN0exjmsp+J6VTx6rTxVX4Iip0uv04CcFeyg6D+Q7we/R5RfvVdf6gfkO8Hv0eUX71XX+oJ4PLudbScXZVeLCs8au3gYydp+ETJyJDiZUOs9a3XN86o3KG6OY2s10XxCOq+PxYqo6tg1FTpYL1L0ers/5DvB79HlF+9V1/qC3jwR34koaQl6tPgp0z8h3g9+jyi/eq6/1B1ix+BjJ2pl3lTGnxMqG2qjRt6297soboxj3OZU8d0anj0WpgqMxRVXo9XoxE48nl7KDoP5DvB79HlF+9V1/qB+Q7we/R5RfvVdf6gng8u5xs+mazOUrPGsnfAxk7Vyyytj3KJlQy20K0JLa92UN0Y17VjtWp0X+PRamD8UVVVcF6ur0HZ/yHeD36PKL96rr/UFvBOXfiS15n9rV9446Z+Q7we/R5RfvVdf6g6x4OPAxk7LyWStlPEyopT/ADjc2dGrlDdKDvEtnV20F6CV29S0kpqjsPjIqOxXHFXjg7eyg6D+Q7we/R5RfvVdf6gfkO8Hv0eUX71XX+oJ4PLudrzJms/mUrPGvBp4GMnZmRsORlREyoo3J1aUlVlXKG6R3I1JFRKeLErtRPiIxUXDrTBevHE7P+Q7we/R5RfvVdf6gt45Jp3W5aOlbB/KpupdkzVQ8l8IPgWyXiZBZSysnI2U9W7UbRMqQGUso7pWe6SlF600bTWuqPVX9HBqouPowXHA5e3eBDIR9vjOk0co0qrRYtRFyoujVR3RTHq8o6uv5B44PPL0Yku2jJWydwOmfkO8Hv0eUX71XX+oOseE/wADGTsLwd5RS8lImVFa8UbdXfBp0cobpIe6sjV6CNpLXcj1x/8AHBcfmGPEsLy9lB0H8h3g9+jyi/eq6/1A/Id4Pfo8ov3quv8AUE8Hl3Of60XeG8FKzxrLjwMZOxq2TSWGJlRUbWv0elP8XlDdK3RiLTq9Nzsa69BvSRnx0wVMUTHrOz/kO8Hv0eUX71XX+oLeODy78SP0tS3epzMOmfkO8Hv0eUX71XX+oOsSvAxk63wm22HSiZULY32KdVkVEyhui00ltkRUpNWr4/FrlY6sqM6SYoirgvRxROCvZQdB/Id4Pfo8ov3quv8AUD8h3g9+jyi/eq6/1BPB5dzXSrd3XmQrPGn+BjJ1PCbRhtiZUeY1sNWq+p8Ibp4vyvyhiNb43x+KO6CuXodLDDrw6sTs/wCQ7we/R5RfvVdf6gt4Jy78SRM8nbVnu2nTPyHeD36PKL96rr/UHWMl/Axk7Xypyxo3aJlQyBHuMZlrc/KG6U2vorBjuerXpXTxieNWqnSVXYKitxTo4InHk8vZQdB/Id4Pfo8ov3quv9QPyHeD36PKL96rr/UE8Hl3OD2s3ePwMKzxrIzwMZOyLnlay9xMqKdChfVpWxamUN0pI+J5JGd0mqldPGN8a6snTXHrRW4/FwTs/wCQ7we/R5RfvVdf6gt4tJy78SWrR9HVXip0z8h3g9+jyi/eq6/1B1jwZeBjJ2ZkJZ5OVMTKijdalFyyWVcobpHe13TdhjTSu1G9WHVgg8cHb2UHQfyHeD36PKL96rr/AFA/Id4Pfo8ov3quv9QTweXc7ToyLsm8Cs8a8GHgYydm+DvJ2XlXEyoo3itbqD51OtlDdI721lanTR1JK7UYuP8A44Jh8x2f8h3g9+jyi/eq6/1BbxyTTud00fW1fvKzxrwm+BjJ2HkJeJOS0TKitdadFqxmUsobpIe53TbjhTWu5HdWPVgp2f8AId4Pfo8ov3quv9QPHB5d+JJ3awt4/A86Z+Q7we/R5RfvVdf6g6xln4GMnY9zySZZImVFShXvqUrmtPKG6VUZE8kku6TlWuvi2+NbRTpph1qjcfjYKnHJXsoOg/kO8Hv0eUX71XX+oH5DvB79HlF+9V1/qCeDy7nLzyDtX+7cVnjWVHgYydoZU5HUbTEyofAkXGSy6OZlDdKjWUUgyHMVz1rr4tPGpSTpIrcVVG4r0sF7P+Q7we/R5RfvVdf6gt48Ed+JE0q7d05lOmfkO8Hv0eUX71XX+oOsM8DGTq+E2tDdEyo8xpYaVVlT4Q3TxflflD0c3xvj8Vd0EavQ6WGHXh14icHl7KDoP5DvB79HlF+9V1/qB+Q7we/R5RfvVdf6gng8u5s0tV3enzPKzxqL4GMnXeE25Q6sTKhLGyxQaseouUN0Smst0iUlVqVfH4ucjG0VVnSXBFRcE6WK9n/Id4Pfo8ov3quv9QW8E5d+JIHrSt4dwQ6Z+Q7we/R5RfvVdf6g6xkP4GMnZNbKVL9Eyopto36RSgeMyhulHpREp0ug5uFdOm3pK/464quCpj1CccHl7KDoP5DvB79HlF+9V1/qB+Q7we/R5RfvVdf6gng8u52/1ZG8VOJWeNZB+BjJ2TRvi5QRMqKbqd+nUonjMobpR6URKn5pyYV06bVb6H9au9OKnZ/yHeD36PKL96rr/UFvHJOeHe6vZP1VNNt0dF2DOVDoVx8CGQjLfJdGo5RrVSi9aaJlRdHKruiuHV5R19fyHEeD7wLZLy8gsmpWUcbKeldq1oh1J7KuUd0ovbJWixaiOppXRGKj+li1ETD0YJhgPHA9dJLpmL9ZnMh0z8h3g9+jyi/eq6/1B1jwl+BjJ2HkbMkZLxMqK1ybWipSZSyhukhytWRTSpgxa7kX4ivVVw6kxXqwxGPHMLy9lB0H8h3g9+jyi/eq6/1A/Id4Pfo8ov3quv8AUE8Hl3O6Zn9rS940rPGvCP4GMnYmSy1smImVFWf5xtjOjSyhuld3iXTqDa69Ba7upKS1FV2HxURXYphinZ/yHeD36PKL96rr/UF8cHl34kk57D1n8qnTPyHeD36PKL96rr/UHWMovAxk7SyyySj22JlQ+21601Lk9uUN0e1jUjuWn0n+PVaeL8ERUVMV6uv0CcFeyg6D+Q7we/R5RfvVdf6gfkO8Hv0eUX71XX+oJ4PLucjSETVqcEKzxq+eBjJ2nl3ktGgRMqHWqtRuC3B7cobo9jHNZT8T0qnj1WniqvwRFTpdfpwOz/kO8Hv0eUX71XX+oLePBHfiSjpOVsqXF50z8h3g9+jyi/eq6/1B1i0+BjJ2p4RMo4kyJlQ2z0bdbHwajsobo1jqznSvHo2r4/F6ojaOLVVejinUnS6048nl7KDoP5DvB79HlF+9V1/qB+Q7we/R5RfvVdf6gng8u50NIS9WnwUrPGrH4GMnamXeVMafEyobaqNG3rb3uyhujGPc5lTx3RqePRamCozFFVej1ejE7P8AkO8Hv0eUX71XX+oLeCcu/Elt7KtvFbnU6Z+Q7we/R5RfvVdf6g6x4P8AwMZOyrZdH5RxMqKVdl9utKOlXKG6UVWI2XVbQciJXTpNWkjFR/X0kwdiuOI8cD2U1Sc2q6juB0b8h3g9+jyi/eq6/wBQQZQ+BLIqlYLnVttDKR0tkOs6g1uU10eq1EYvRRG+UL0lxw6sFxE45PL0aFmdDZM4IbzyrI7wKZISMkbHXvUfKWncaltjPlsflJdKTm1lpNV6KxK6Ixelj8XBMPRghy/5DvB79HlF+9V1/qBeOScu7zczr7J/BTKNm1LUbwPL8sfApkhHyRvleyx8palxp22S+IxmUl0qudWSk5WIjFrqj16WHxcFx9GClGT3gSyKq2C2VblQykbLfDourtdlNdGKlRWJ0kVvlCdFccerBMB44PL00kuXZUd4o86HTPyHeD36PKL96rr/AFB1jwgeBjJ2LbLW/JyJlRVrvvtqpSEpZQ3SsqRHS6Ta7lRa69FqUleqv6uimLsUwxGPEpeeHsoOg/kO8Hv0eUX71XX+oH5DvB79HlF+9V1/qCeDy7ncPVj7xT4lZ41l54GMnY1Gxrk/EyoqOqX6DSl+LyhulboxFqfnXLjXXoNRvpf1K304odn/ACHeD36PKL96rr/UF8cHl34kraTi7KrxYdM/Id4Pfo8ov3quv9QdYu3gYydp+ETJyJDiZUOs9a3XN86o3KG6OY2s10XxCOq+PxYqo6tg1FTpYL1L0epOCvZQdB/Id4Pfo8ov3quv9QPyHeD36PKL96rr/UE8Hl3N+lqW71OZhWeNSvAxk63wm22HSiZULY32KdVkVEyhui00ltkRUpNWr4/FrlY6sqM6SYoirgvRxTs/5DvB79HlF+9V1/qC3gd+JI2fTNZnKdM/Id4Pfo8ov3quv9QdYyd8DGTtXLLK2PcomVDLbQrQktr3ZQ3RjXtWO1anRf49FqYPxRVVVwXq6vQJx5PL2UHQfyHeD36PKL96rr/UD8h3g9+jyi/eq6/1BPB5dziZ5O2rPdtKzxrJfwMZO18qcsaN2iZUMgR7jGZa3PyhulNr6KwY7nq16V08YnjVqp0lV2CorcU6OCdn/Id4Pfo8ov3quv8AUFvFpOXfiS15kzWfzKdM/Id4Pfo8ov3quv8AUHWPBp4GMnZmRsORlREyoo3J1aUlVlXKG6R3I1JFRKeLErtRPiIxUXDrTBevHEeODt7KTXLR0rYP5VOlfkO8Hv0eUX71XX+oOA8IPgWyXiZBZSysnI2U9W7UbRMqQGUso7pWe6SlF600bTWuqPVX9HBqouPowXHATjkvL1ql2TNVDM85t3gQyEfb4zpNHKNKq0WLURcqLo1Ud0Ux6vKOrr+Qo/Id4Pfo8ov3quv9QTweXc7toyVsncCs8a8J/gYydheDvKKXkpEyorXijbq74NOjlDdJD3VkavQRtJa7keuP/jguPzHZ/wAh3g9+jyi/eq6/1BfHB5d+JJ/rRd4bwU6Z+Q7we/R5RfvVdf6g6xlx4GMnY1bJpLDEyoqNrX6PSn+LyhulboxFp1em52Ndeg3pIz46YKmKJj1jHjkvL2UHQfyHeD36PKL96rr/AFA/Id4Pfo8ov3quv9QTweXc53awt4/A8rPGss/Axk7HueSTLJEyoqUK99Slc1p5Q3SqjInkkl3Scq118W3xraKdNMOtUbj8bBez/kO8Hv0eUX71XX+oLeOB34kXSrd3XmQ6Z+Q7we/R5RfvVdf6g6w/wMZOp4TaMNsTKjzGthq1X1PhDdPF+V+UMRrfG+PxR3QVy9DpYYdeHViJwXl7KDoP5DvB79HlF+9V1/qB+Q7we/R5RfvVdf6gng8u5ppV27pzKVnjTPAxk6vhNrQ3RMqPMaWGlVZU+EN08X5X5Q9HN8b4/FXdBGr0Olhh14deJ2f8h3g9+jyi/eq6/wBQW8Hl34kg9rN3j8DDpn5DvB79HlF+9V1/qDrGRngYydkXPK1l7iZUU6FC+rSti1MobpSR8TySM7pNVK6eMb411ZOmuPWitx+LgiccU8vZQdB/Id4Pfo8ov3quv9QPyHeD36PKL96rr/UE8Hl3O1aPo6q8VKzxrwZeBjJ2ZkJZ5OVMTKijdalFyyWVcobpHe13TdhjTSu1G9WHVgh2f8h3g9+jyi/eq6/1BbxyTTvxJadGRdk3gdM/Id4Pfo8ov3quv9QdY8GHgYydm+DvJ2XlXEyoo3itbqD51OtlDdI721lanTR1JK7UYuP/AI4Jh8w8cHb2Ukumj62r950z8h3g9+jyi/eq6/1B1jwm+BjJ2HkJeJOS0TKitdadFqxmUsobpIe53TbjhTWu5HdWPVgox45heXsoOg/kO8Hv0eUX71XX+oH5DvB79HlF+9V1/qCeDy7ndMxfrM5kKzxrwl+BjJ2HkbMkZLxMqK1ybWipSZSyhukhytWRTSpgxa7kX4ivVVw6kxXqwxOz/kO8Hv0eUX71XX+oL44PLvxJLzyDtX+7cdM/Id4Pfo8ov3quv9QdYyo8DGTtDKnI6jaYmVD4Ei4yWXRzMobpUayikGQ5iuetdfFp41KSdJFbiqo3FelgqcFeyg6D+Q7we/R5RfvVdf6gfkO8Hv0eUX71XX+oJ4PLucnPYes/lUrPGsovAxk7SyyySj22JlQ+21601Lk9uUN0e1jUjuWn0n+PVaeL8ERUVMV6uv0HZ/yHeD36PKL96rr/AFBbx4I78SM0tV3enzPOmfkO8Hv0eUX71XX+oOsRfAxk67wm3KHViZUJY2WKDVj1FyhuiU1lukSkqtSr4/FzkY2iqs6S4IqLgnSxVOPJeXsoOg/kO8Hv0eUX71XX+oH5DvB79HlF+9V1/qCeDy7nA9aVvDuCFZ41kP4GMnZNbKVL9Eyopto36RSgeMyhulHpREp0ug5uFdOm3pK/464quCpj1HZ/yHeD36PKL96rr/UFvHJOXfiS3+rI3ipxOmfkO8Hv0eUX71XX+oOsZB+BjJ2TRvi5QRMqKbqd+nUonjMobpR6URKn5pyYV06bVb6H9au9OKiccHnl7KYVeyfqqdE/Id4Pfo8ov3quv9QT3HwIZCMt8l0ajlGtVKL1pomVF0cqu6K4dXlHX1/ITweXfbbo6LsGcqFJ5F4PvAtkvLyCyalZRxsp6V2rWiHUnsq5R3Si9slaLFqI6mldEYqP6WLURMPRgmGBz/5DvB79HlF+9V1/qC3jkjvMnNquo7gYwszobJnBDznKHwJZFUrBc6ttoZSOlsh1nUGtymuj1WojF6KI3yhekuOHVguJPkd4FMkJGSNjr3qPlLTuNS2xny2PykulJzay0mq9FYldEYvSx+LgmHowQeODzy9VJLpmf2tL3jTpn5DvB79HlF+9V1/qDrHhH8DGTsTJZa2TETKirP8AONsZ0aWUN0ru8S6dQbXXoLXd1JSWoquw+KiK7FMMUY8SwvL2UHQfyHeD36PKL96rr/UD8h3g9+jyi/eq6/1BPB5dzuXZUd4o86FZ414QPAxk7Ftlrfk5Eyoq13321UpCUsobpWVIjpdJtdyotdei1KSvVX9XRTF2KYYnZ/yHeD36PKL96rr/AFBfHB55d+JJGkImrU4IdM/Id4Pfo8ov3quv9QdYvngYydp5d5LRoETKh1qrUbgtwe3KG6PYxzWU/E9Kp49Vp4qr8ERU6XX6cBOCvZQdB/Id4Pfo8ov3quv9QPyHeD36PKL96rr/AFBPB5dzo6TlbKlxeVnjVp8DGTtTwiZRxJkTKhtno262Pg1HZQ3RrHVnOlePRtXx+L1RG0cWqq9HFOpOl19n/Id4Pfo8ov3quv8AUFvFpOXfiShpCXq0+CnTPyHeD36PKL96rr/UHWLH4GMnamXeVMafEyobaqNG3rb3uyhujGPc5lTx3RqePRamCozFFVej1ejETjyeXsoOg/kO8Hv0eUX71XX+oH5DvB79HlF+9V1/qCeDy7nbeyrbxW51Kzxrwf8AgYydlWy6PyjiZUUq7L7daUdKuUN0oqsRsuq2g5ESunSatJGKj+vpJg7FccTs/wCQ7we/R5RfvVdf6gt45I78SWvM/tavvHHTPyHeD36PKL96rr/UHWPBx4GMnZeSyVsp4mVFKf5xubOjVyhulB3iWzq7aC9BK7epaSU1R2HxkVHYrjirxwdvZSSNn0zWZynTPyHeD36PKL96rr/UGnwaZKLklldlrCiR7tTtb68BYLp0uTJa9PJkWotOpXc5XYPVyLgvUvV8iIiccUeiAAyoAAAAAAAAAAAAAAAAAAAAA6l4TsrL9kZklcb9k/k9TudaFDkSnPkSW0Y9BtKmrsX4Y1HKuGDWsauKpgrmIvSOLyp8Jzsnsk8nZ76lsj3TKSnSSlVnVfEwouNHxtWvVcqovi6bUVej0kVy9FvSTHpJznhKtFxyg8HuUljtEfx864WqVGj0um1vTqPpua1uLlRExVU61VEOqZSZD3apD8HmUNLJ9t2nZFupvr2zxtJtR6PjpSetJz3JSWpTcjXp0nNReiuDkXA1OEdwyIu0i92XzlVyuyfyjZUquSlNskdaUbopgit7eti5FxxVHp82HV18F4WcvMpchLMlzsWTdCXTStFp1pkuQjKNJKshlLotptValSp8fHBegxE6+mqp0Fz8HGTt4g3rKvKy62p9mblLOpSKNrfVpvfQbTpJTWpUWk51PxlRU6So1zupG4uVcUTLwy5OXrKvIORZbBD8qmPmwazafjGMxZTlU3vXF6onU1rl9PXh1dY8cjj/AAoeEaZkflJk3YKGUuTWT9C805lWvcb7RdUo0/Etpq1rUSvRRFcr1Trf8nUh3mx1Jle0RK8+5wbjWq00qLLg0VpR6zXdbXU2LUqKjVaqf+bsfTj1kWU13vVqYzzbkXMyho1mPbUpw5ManUY75Ec2Q+mxWKmKKqOVUXD4qoqqnEeCLJO5ZFZDRbJdqUaPIWRJlLFjPV9GI2tWfUbQY7BMUYj0biiInUuCYE6EvhGvvhByTtV5yvtszJptossbypIUqLXfIlsY3pVE8e2qxtFy9bWp4up1oiqvX0UZa5T5Z2zJOtlvY5Fht9vg2rzlWj3WNWq1a7ugr1o9JlSmlBUREajsKmLneqnR+N1zKe05VZQ5dy5GWHg+yjv2Tdrq0vMtugS7c2DIcjWudJksrSqb6r0fijWPb0Go3HBVXE5fL+BLyhYi1fA1Wu0/yNFtdybLhU69trvTrR9Z1VtWO5j0avTjrV9GKLimBfA75ZLg+72aBdasOpEfNi0pDo9T1qSvYjlYvUnWmOC9Seg4Lwh5XS8k7ZApWmPQr3a93GhabcyR0vEtr1cfzlTo/GVjGtc5URUVejhimOKcpknb7tacmLTa79c1uNyiQqNGXLVVXx9ZrER78VRFXFUXrVMV9K9Z1/wqZM3q+2+y3XJ2MyXccm7xHu9KI6qlPyptNHNfSa93xWucx7uirsExRMVT0pJxyr9yRyryhqZXXnILK91trXG3Ro9xjS7fHqR6UmLVVzeuk99RWOY9jkX845FRzV6utDup0TJCy32fl1e/CHfrLWsyS4Ma1QYMirRqSG0qTnvfUqLRc9jek+pgjWvd1NxXBVwTvYo6Z4Ssv6eRMe3Q6Mm2xp94rvo0JNzreKhxKbG9KrIrOxbi1iYfFRzVc5zW4txVycrkVdJF6sjblWyrsOUTKtR3ip1loLSjOanV0URa9bFyKi4qj/0YJgdf8I+Sk+4ZR5JZcW2wpe62S8qu99vbUpsq1Kdan0PGUlqubT8YxyNciOc1FTHByLgi7fBrk5d7ZcMqcpbrbHWj4S3RJtG1uq03ujNbSbTV9RaSup+MqK1Xu6LnJ1pi5VxL44R3avUfSo1KtOg+s5jVc2mxWo56onqp0lRMV9HWqJ86odIyCy4yiynyqyrsN/sUW1JYXwkoUacha1Xo16S1Pzr0wZ0kToorWYoi4ojnpg470efWPI++My18Is6Wsm3Qso2wacCdGrU/HYMjLTe9nrdBzXL1K5vp60RSRUlXwrXGX4XrVkNZLfHrWKr5ZGnXGo13SdNoUvGOo0VRUaqMRWo9VRet3RTBWqemHjVLwL33J7KrIVmTuWOUFayWDy5Kr6rLYixWvpJgnVGa6p412KPcqPd1quLVXpHsovHSR03Lud4QbTDud9yfuOTUS3WuA6V4q4Q69epJexrnPRajKtNtBuCNRF6NT0qqomGC87krfPhPkzaco/IqkTzpCozPJ6i4upeMYjuiq4Jjhjhjgh5xl1aMq8pctqsXKPIfKG+ZG29lB8O32yXApx7hXw6T3zG1pNN9RrHdFG0lToKrVVyO6kPUrZXqSbfHr1bZXtzn00VYldaa1KH/AOB3inOZin/4XKn6RdDRfZ10t9vdXs1lddJauRlOj5QygxFX/wA6j3Yq1ifKrWvdh6Gu9B0WyeFyQ/wNQ/CbfbZQWbLRadOFFqKxlSu6Q6jSpo9+PRRV6KK9fR1rh8h6TURXU3NT0q1UQ8YjeCnKCf8A6fbXkLdbVGS8W6uyasCTWa6lWdSmLWSi57Fc3B7Pi49aJ0uv5Szjsd28HeUs3KanJk18vcjcom0m00fSyepKqRKjsVVr6vlNXpp1KiL0Kargq4fInczzvJyy367+Eur4QLhkvJyajUbKlpSLKrx315b1qpU6bkj1KjEYxE6LcX9LFzvitT0+iEqx5BF8LOVj8n4XhMl0bJTyUnXZtvS3pTqeXUqD5Hk7a6yPGeLc7xmDlpeKTBqqnTVUxX188Vvfgoo5SXplqheD+bY4fnll1nzKt48bbavi6qVFdFhtrOalaqrURXuoUsEdU61VcHe1FvHSRpmS48CJXnS6iU6Eem6rVev/AIsamKr+xDznwf8AhJl5eXShIpZYZHxqMmm6SzJymnj7tTj9H4j6tRJCIxyorXub4heijujiq/GO/X21075ZLhZKz1ZTuEWrFc5PkSoxWqv/AGeR2DIbKqpD8H+SMjIvzGzIaWyRIu7JMd1CS2kxzFbGbTetb8+rkc/xjKeCdLHpLhinHA9qI7vSvFaBVp2GdDhzVw8XWlxHSaTetMelTbUpq7qxTqemC9fX6CwxqOeym99OmtRzWqrWoqJ0l+bFTKvP8mL/AOEGX4Qp2TNyu+T1ztdoiNfcJEKz14j6UqpgtKg1XyqqOXoYvd1dSKxP/Lq9COl+CPJy85O5Io/Keh4q+3eZIul0Z4xr+jXrVFXodJqqio1nQYmCqmDUO6FuyOqeEfK6fkjaILrREj17jeLlHtELylytoUq1ZVRKlTD4ytaiKqtTBXdSYpjik2SeVd9flfd8gcrK1sk3K3xI9yoS7fQfHp141VXMwdRfUqOY9r2KnruRUc1er0HJ5eWaFfsmZNuuGS7soaDnMe6DTrtoVnYORelSqOcxG1G+s1emzrT1k9J1fwZ5A17PlPe8t5tomWt9zj0IMaJPuLp81tGkrnLUkV3VKvSe5zsEalR6NYxiY/8Ai2+OEeknUMucrLraLnYMlMm2w/POUcmrToVplN9ShGo0WeMrVXU2Oa56omDUaj24q5PjIiKdvOieEPJ+/VMo8lMusnbY66V8nJEhki3061OlVkRpFPxb1pOqubT6bFRrsHOaioip0kXDGRVeQOVt3vczKDJrKWnCS85NzWxpFWEx9OhIpVKaVKNZrHuc5mLVwVqvdgrV+MqKdwOk+DzJ+8xbrlPljlBb1t0vKabSq04DqlOpUjR6NJKVNKjqaqxXrg5yo1zmp0kRFXrO7C7HUvCdlZfsjMkrjfsn8nqdzrQociU58iS2jHoNpU1di/DGo5Vwwa1jVxVMFcxF6RzuT1wrXawWy6yWsbVmQ6Mio1iKjUc9iOVExVVwxX5zivCVaLjlB4PcpLHaI/j51wtUqNHpdNrenUfTc1rcXKiJiqp1qqIclkvDk27Jq02+ZT8XIiwaFGqzFF6L202o5MU6l60X0DocmdZyr+H7VqSMlrpk5b4kaK6q51zhVpTqtVMV6PxK1JKTERE+Ni9VxX4qdH43ZjynwlWrK3KXKqlZ7jkllDdsiY8VtWpFs8yFQS5SXK5HU5K1pFJ60Wt6P5tvU9XfGVUREE2O6+D7Kp+XGRVmytqQFhOusRkh1BXdLoKvzLgmLflRcOtFQ7CQWGotW0RV8w17K1lNKbIFbxPSjtb8VrfzL300TBEwRrlREw9HoLyUeYXvL/LeZJytmZFUbKtuyKd4qTSnUK1Stca7KSVq1OnUZUa2h0WORqOVlXF2OKIidff8n71EyjsNuygg4+T3KLSl0sfSjajUcnE8yn5OZd5Oy8u7Lk9ku66xctKzpcGeyXQpUoNatQbRqpJbUelTotVqPRabamKLhginpOS1ip5MZM2nJyjV8ay1wqMNr+jh00psRuOHyY4YmrxwiXLW/XnJywSbpY7Al0kUaVSqrakltCjSaxiuV1Ry4uwwbgiMY5VVURURMXJ1Wt4Tbs3wbZJZQ0IUJ9/ywSDFiUXI9I1OTIZ0le5EVXeLYiPcqY4qjcMUxxTuuVEOTccmrtb4dPxkiVBr0aTMUTpPdTcjUxXqTrVPSebysgsq2eC3IGhDtzH3/Ix9tnvt7q7G+PdRpLTq0G1MVYjla5yNcq9HFE60RcUTjsdmyRyryhqZXXnILK91trXG3Ro9xjS7fHqR6UmLVVzeuk99RWOY9jkX845FRzV6utDjPCh4RpmR+UmTdgoZS5NZP0LzTmVa9xvtF1SjT8S2mrWtRK9FEVyvVOt/ydSFuSFlvs/Lq9+EO/WWtZklwY1qgwZFWjUkNpUnPe+pUWi57G9J9TBGte7qbiuCrgnP5TXe9WpjPNuRczKGjWY9tSnDkxqdRjvkRzZD6bFYqYoqo5VRcPiqiqqOx129ZYZRQ3ZLZLWe5WSff8pvG1WXJIlTyCnGpM8Y+u2i2srnorXMa1vjkRVdj0sOpb/B9lbdb/UvtiyjpQ23nJu4LBlPhteyjXY5jalKsxj1c5iOY9EVqudgrV+MqHn9h8GmWORULIvKKHZKM6ZYZV0dLssGTTb4qLOerkpR31VZTctFeh1KrEVEdgvox714OcnrxAmZS5VZQQfIJuU1ySWkJajKj41CnSZSpMqPYqtV6oxXKjXOaiuwRVwxVeBzeWeVEPIrJS65WT6TqtC1xakl1Nq4OqK1OpiL8iuXBP8Ak6nacscuLVlTk9Ysum2SrRyqi1nxHW6PWouhyaTEqOoVFqVHpWRWKuD0Sn1sX4nX1di8JGSlXLnIS+ZJUJDKFa5w30aNWpj0GVPSxXYdeHSRMf0fOdVtlqyyyuysyUvWU2SlbJ+hkpGr1KqSJUeusyZVpJS/M+Je/Ck1vTXpP6Dl6TU6PpwTjgenHXvCDlNMyOyMu2U9vtfnCRb6HjWR1crWu60RXOVEVUY1FVzlw6mtU7CdQ8K2Tt6yqyGn2SxdGpXrOpOqRnV1oJMoNqNdVjeMT1PGMRzMfR8brwTFSTaockMq8rquWkrIzKatZbp4u00Lq242ePUoUqK1HqxKNRj6tXFXYK5jkcnSai/FTDE76eU5B5D17d4QquVFi8H7chLJ5q8ilW5FisW4SPGI5lVaUSo+k1KbemnTV3TXpqmGCYnqwqR1PwgZXT8m6dntVjoxql5yiuDbdBWUjnUaS9Bz31ajWqjnNYxjl6KK1XLgmLccU0ZE5WX2dlFf8icq/N77rYvJ67ZMCjUo0ZUau1yselJ73qxyKx7XJ03JiiKi9eCafCdk5fLnVybylycgpPnZMXZs9YPjW03SqLqb6VVjHPVGI/o1Ok3pKiKrcFVMcRkPYr5Vyuyky+v9pqWmpeWRIcSBWq0qlejHjtf8aq6k5zEc99Ry9Fr3IiI3FccUS+OB3k6blhlXe4uUtlyGyUWBSu14pSJj5U6g+vRixaPRRzlpMexajnOe1qJ02omKqqrhgvcjoOWtjygiZd5O+EPJ+y1byluiy7bOgUK1KlXdRrKxzalNaz2U1Vr6aYor24o7qVcMCRa5HwdZXXHKiHdYV9oRaN4sFyq2uckVHJRqPYjXNqsa5Vc1r2Pa7oqrlTFUxXDFeyXJbklvkrZ2RnzvFO8nSS5zaS1MPi9NWoq9HH04JidV8GeTd3s1C+3u/wAVsS4ZS3ardKkRHtqLFpqxlOnSc9vxXPRlNvSVFVOkqoiqiYry+W0rKeHkpc5GRdtZPvjaCpBoPcxrXVVVERVV7mtwTFXYK5McMMesdo6kmX2UuSeVsnJvLqVaLjHZYa9+Sba4NWIsdlB6NeypSqVq2KORUVrkcnW1ydH5SW0+EXLaPUyQveVMeytsuWtZsehHi0KzJNuqVqa1YyVKrnubX6TW9F2DKeDlTDFCbJPIypVs97sN0yKyroXXKWBWj3TKW9ybfXq13upq1EXxEp7mMb0sGU2MRjUT5OtVws+TGXV8o5CZM5SZLvtcfIuRSlTbg6XHq0Z1SNSdSopGaxy1MHq5HqtRlNWomHWprwPVLpLlwbfWlQbXWuMim383Fo1KbHVFVcMOlUc1qJ14qqr6EXDFcEXzm1eF+40vBxlPlzlPZ4lKTYbpNt7IUKu97Kj6VVKVNiVHtRXK56onT6DfTj0U9B6ieO0vBdlJdfBflrkhLpUoFwu9+n3G3uq1GvY5qyUrUHOVirgjuimKelEXrT5CTjsdis+VeWlpy0tWR+Xj7JIdf7fWlwq9sjVo6Ua9HorVjvbUqVPGJ0XoraiKzHouxYmKHoB5xarblZlfl5Y8r8o8lJGTsfJy3SKTaMqVHr1JMuQjGvVniHvRKTGsXBzla5yvT4qIino5KryK5eFXK9llvXhFtUazvyUsNyqQqsOrQrLNlUKNXxVeQysj0ZTwd0laxaTsUZ1uTpdXrdOoytTZWpORzHtRzVT5UX0KeJSchMuqOSWUXgii5OPqQL5dJNWPfUlUPJqEKTW8dUSpTc/xy1Wo57Ea2m5qqrV6SJjh7ZRpMoUWUKaYNptRjf8AZEwLeEj9ej1Y5Kbka7BeiqpiiL+lOrH9p5per34VbLlJk/k7SykyTucq8ylWpHp5PSaDqMKngteur1nPROiita3Fq4ue1PnPTTpGTOT17XwkZVZZX+ItGnUpxrXZsarX4w6benUeiNVVb06r3YoqIvxE/QSDu5Bf71DycsdwyguCuSLbYtWXW6Pp6DGq5cP04IXnEZX2FuVOSl4yadW8Ul1g14fjFTHoLUYrUdh+jHEiujWjwgZcRJ2SM3K+hZEtWWrlox6MOhWp17bWfSWtQZUqPe5tfpMarXKjKWDsMEVD1A8ktGT2XOUNfIa05S5LPtFDIuokqZMfLj1qU6vSoOoUvJ203Of0XdNairUbTVEREwVfR62WpHQst8vMpcmsqMm7PCyboebbxeKFtrXCVITF3TpveviaTFVeroYK6orcFwwa9F6SU+Ei9ZZ5NWW45TWOfk9Ft9ngvmVqdxjVqr5TmIrlpo9lRiUOpERHYVcVd6qdH42vwk5OXq/3PIqRaIfj6doyjoz5i+MY3xVBtGq1X/GVOl1uamCYr1+gj8JNqr3ivUo/kkXKCZTjKlpvFCVEpVIVZyL1rVqvp146tcjXdKij1w60606JZx4Hd7JcH3ezQLrVh1Ij5sWlIdHqetSV7EcrF6k60xwXqT0H5eZlxg2+pXtVofc5eKNpR21mUkVVXDpOe9fisT0uVEc7BF6LXLg1Z8k7fdrTkxabXfrmtxuUSFRoy5aqq+PrNYiPfiqIq4qi9apivpXrOWMq6h4KcsLpl3kXHykvEOLElVpUui+jGc51NiUpFSm1Ec7rd1MTFcExXrwT0J286P4GsnL1kpkHHst/h+SzGTZ1Z1PxjH4MqSqj2LixVTra5q+nqx6+s7wW7I6flvlZd7ZebBkfkwkJt5yhqVlp15tJ9WhFj0GI+rUdTY5jqi9bWtb029bsVXqwX98H2Vt1v9S+2LKOlDbecm7gsGU+G17KNdjmNqUqzGPVzmI5j0RWq52CtX4yoRZf2G/plZkrl7k9aX3apYHSo8u30q1OlWrR5DGtV1J1VzafSY5jXYOc3FMevHqXf4OcnrxAmZS5VZQQfIJuU1ySWkJajKj41CnSZSpMqPYqtV6oxXKjXOaiuwRVwxW+OEdyr1H0qNSrToPrOY1XNpsVqOeqJ6qdJUTFfR1qifOqHSMgsuMosp8qsq7Df7FFtSWF8JKFGnIWtV6NektT869MGdJE6KK1mKIuKI56YOO9HRsk8nL5avCHl7f5cFGQ7y+3OgVFqtwreKjqx+KNVXNwd1daJ86YkmlaKmVWW9iy7yfyeygfYpkXKVZaU48CPWpyICUafjEe6o+o5tdnoYrvF0vjOauHXgegHk8TJm9zstrPeLH4OX5EPoTKsvKCfSlRG0rq1WOTxPQjvc6T0qj+mj67GK1GqqYOcqHrAqR0PwkZeZSZHyrNStWTdCtDuF2gW+RPlSERrUr1kYqUqTFVz3I1FxV/QamLVTp9aJ3w6P4WMnL1lLbLDHskPympCyjts+unjGM6FClW6VR/xlTHBOvBOtfkRTvA6UPKb14SctKkfK3KfJWNZn2PIyS+LIjSqFZ0m4uoNR8rxdVr0bR6KO6LcadTpOaqrgioerHjNwyRy8tNvy6yGsuTLp8TLGdIlwrs2XQZHhNltRlZJDHvSrjTVHOTxbKnSRUT4q44Ileu2y4RrtbYl1hv6UebQpyKTvnY9qOav7FQpI7NbKVltEGz0HK6lAjUozHKiIqtY1GouCfoQsIrynIrwlXfLHK252hMucjIi2+9TILbGsN77lWj0HqnTR3laYKqIq9LxKomHoU9WPMMu7VlZl5Ns9gTIZ8BLXfI1xW+V5kd9ClSoVEfjHRj/HrUe1Ohg6nTROk7FyoiK708tSOmeFPLytkLk5Ur2iGyffpjKjLXCciq2o9jFe+o/BUVKVNqK564p1IiY4uQ4Sl4RMqr3TyIstjp2mJd8qbOt4ky5dCpWjRqbKdJXtZQbUY+o5zqqIiLUTooiqqu9BTlt4KpN8uN6yrtOWOUEW6zbS+3UotFIL6CU+iv5pnj473U0e7rcqPRVXDFfiphxMbIKVbvB/khb8pMlr7lRc7NGYiVIFzjwbhbaq0WsWnSrUqkZFpYdJi4VVcuDcfGeltnHA7h4O8rpmVdvuVC7UorLpYrnXtE5Yqr4mpVpYL4ymjlVzWua5q9FVVWrimK4Yr2SasxsSs63U6NSUlN3iW1nqymr8OpHORFVEx9KoinT/BJkNWyHyfmU5selHm3i417pIj0qzqyUFqYI2ktV3xqrmsa3pPXrc7pLiuOJ2q8vmU7VKfAtdO5V0pO6MOpVSm2v87OkqKiKqYomKYY4IqomKpLtXUsmMqcq0y+uOQWU9e0XJ8a10boybbIlWK2l06jmeJq031avxl6Kua5HpiiL8XqxO9HmWQuS9ygZbVLvZsi62Q+TVO3Oj1LOtaM1kyY6o1UrpHi1KlGn0WNVqv6SPd0kRUwainpopEt0ulvsltlXi6y6cWHCpOr161RcG02NTFVX/hDo/gm8IOUOXsjKbz7Zadrp2y4U6UGgrHNr+S1KLKtNa6K5cKiteiqiImGOCpiinN5e5CRsv7fEtsy+3S20YkunNwg+IVKz6a4sbVZWpVGPYjsHdFW4Yoir6Dr/g4yGyoyZyzyxu97yiu06JcpdB8VZSQsJaJHpNWs5KFJjmuarXMRPitVExVqr8Ys44R6Oec5R5VeEHI25Wade6uT0y2Xm+UrSlvhxK7JVFlZzm06jZDqqtquaiNc5viWdXSwVMMV9FXqTHDE8byTt+V1bKduWPhE8GuU9yv3j6lOE/yy2Ot1njueqJ5PT8r6XSVnR6dVWLUdgqJgnxVQqi5eFXK9llvXhFtUazvyUsNyqQqsOrQrLNlUKNXxVeQysj0ZTwd0laxaTsUZ1uTpdXrdOoytTZWpORzHtRzVT5UX0KeJSchMuqOSWUXgii5OPqQL5dJNWPfUlUPJqEKTW8dUSpTc/wActVqOexGtpuaqq1ekiY4e2UaTKFFlCmmDabUY3/ZEwF4I6flblXfaWVdoyDySdb6N0uUavcK8ufHqSKMWLSVrcfFMfTV7nve1qfHaiIjl6+pF3+DjK6flXa7hSvceNQu9juVe03BsbpeJdWpKn5ymjvjI17XNciKqqmOGK4YrxmWFkyht/hBsfhEsFjrXqnGt8m0T4MatRpSPFVHMqMq01rPZTd0X08HIr2rg7FMcMC3wYZNXaw2673K/UGRrjlFdpF4rxWPbU8lSp0Wsoq9vU5zWMajlTFOljgqpgqvHB27PdVuiW2StkZFdcPFO8mSU5yUfGYfFV/RRXdFF61ROtfR1ek84n+E3KDIS+3iz5d1bVdaFvydq5QslWqFUiKxtOp0Fo1KVStW63KqdF6PT0OTo/Kdzy8k5WRMkbnXyGtzZt98T0YNFzqaJ4xyonS/OOa1eiiq7BXIi9HD5Tze3eD6rdckMpckK2RmVEG7ZTQK1OdlLfpUCvUk1+jhTR6x5NR7WNVURtNjEY1qLgiKvWnHZXPWnLbLm2ZQ5MW/LinZHRcr6NXyVLfQrUqkCSyn41KFRz6j0rorOknTRtP4zF+LgvV6SeW2uz5a5V5Q5HTMpslKtioZIU6teS+tKj1kmy3UFot8QlJ7lSmiOe5XVEY7ranR9OHqRKR5he8v8t5knK2ZkVRsq27Ip3ipNKdQrVK1xrspJWrU6dRlRraHRY5Go5WVcXY4oiJ19/wAn71EyjsNuygg4+T3KLSl0sfSjajUcnE8yn5OZd5Oy8u7Lk9ku66xctKzpcGeyXQpUoNatQbRqpJbUelTotVqPRabamKLhginpOS1ip5MZM2nJyjV8ay1wqMNr+jh00psRuOHyY4YlvHA5Q8hm+FfK5tiuHhLg0LM7JC2XR8J8R9Css2vFp1/EVJTa6P6DcH4uSn4p2LW+uir1evHh78gcuGZGXTwNU8nHut1wu1apSvySqHk1O31ZPlDkdTV/jvHIiupo1KatVcF6aJ6GPHZXt7XNe1HtXFHJii/Oh+mLGoxjWN9DUREP1ccOr0mVeVeCfwl3fwiVmSquXORjlSpKWtYYkN/nCjRp1XU2Oc9Zaq30McqrRRF6WGCYop6seY3y1ZV5cZX5KV5OQ77I3Jm4vnyLrJlx6qVGpTcxaEXxT1qubUVyKq1G0visTFqrg1PTi1I6H4T8vMpMimW6pZ8m6EiLKuMGHInS5CNYxK8htNW06bMXveiKqr0ug1MWqiv62pyOWknK20xpV+gZW5PWi0QIrq8nzhZK8t7UYiq53TZLpJhgiYN6Krj8q44EXhdycvWVGTtugWKH5TXoX22zKjPGMZ0aNKSx9R2LlRFwairh6V+RFP3wo5PXvK2PYcnIERalrkXiPXvVTxrWo2HRxq9BUVUVyPqMptVEx6lXFMCzjwOT8Hlxysu+R9uu2WseHHukymtd9GLQfRbTpuVVptcxz3qj+h0eknSXBVVPkPzwh5YLkPkvXvdGI2XLfWow4cdz1a2rJrVG06bXORFVG9JyKq4ehFOynTvCxkpdMr8jqkCxrRW5w5cW5Q2Vn9FlWrHrNqpTV3Xh0uirccMEVUUk81UuT2VWVcLLlcgct6tolSJVs86wZtti1YzHtY9KdWi6nUqVF6TVc1yOR/WjvVTDr72efWG1ZR5ReEVmX1+ybkWCPbrQ61xIcuvHrV6tWrUbUq1VWg+oxrERjGt+P0l+Mqo1MMe/VWLUpPptqupq5qtR7MOk3FPSmKKmKfpQUebZU+FW4wPCTk/kVk7b48qFXuCQL3NqscqR6tSi+rSoUlRyItXosVzsUVGtVuPW5CK8+E7LNbflTlnk3Gsz8nskJlWJXiSaFZ0u4JHwWU+nWa9GUcMXIxFp1MVYqqqY4Jx1z8B99tFXJSJktlzlPJiQb+64zKldLYtSh06VbpyVesZHVaivejV6av6nL1dSKidkZl5brHlr4OLXk4+ZDysuEqTDvSSqDY8SjMw8cldjnpV6bPjqiMY9HYt629eGvCPY4kyhOhUbhEd4yjIpNrUlT/ya5MU/ainSsksvMo77l/fslb3k9HtEe12+HNoMWQlaQqVn1U/Oq3821cKafFYr0Rcfjux6u6W6FSttvi26guNOLRZQZ1InxWtRE9H+x0+z5NXmN4XMp8ppMLo2u42i3xY9fxjF8ZUpOrLUb0UXpJgj29aoiLj1YmR1j8rGVi2Cj4T0oWb4G1rskLyRY9ZJyRFr+TpL8f0+hj4z4/ivFep1dPE9bk1X0I9WtSjVJD6bHObRpq1H1FRMUa1XKjcV9CYqifOqHiUXIDLj4ER/AtIyce22x7s17r/5VHWM+3NleUphT6a1vHL1U+itPo44r01Q9xLeCPO8l/CZdpsvLlcr7NFtMfJFaNTxVCuteolJ0bxzvGPwRqvwX0NTBFxRHPTBywWnwi5bR6mSF7ypj2Vtly1rNj0I8WhWZJt1StTWrGSpVc9za/Sa3ouwZTwcqYYoU2/IK7TLz4UaF1j+SwMrfE0YUjptd02eRJRe7otXFMHY9TsMcPmOKs+TGXV8o5CZM5SZLvtcfIuRSlTbg6XHq0Z1SNSdSopGaxy1MHq5HqtRlNWomHWpfA9fOi+EO8+EHJq2XjKu0TsmqVps0NZaRZsWvUry0ptV1RFrNqsbQVcFa383V+RV9PRTvR5BldaMqso8upTsrMgcor9krbHUVtNut0u3shy6iI1768plaVTfVclRMGU3N6CI3HBVXEzNlepWW4+eLNAu/k1SP5dGpSfE1PXp9NiO6Lv0pjgv+xaaIVapJh0ZFaFWhvqU2udHrKxX0lVPUcrHObinoXouVPmVTeRXlzfCnUvuV0qx2jLTI+w0Ik9bdQj3Zq1510qsd0aq0aSSKKsYj0dTauFRXOa5cERERfUTwu5eDbKSJk1lf4NLZkSkinlRd69wj35siO2PQbXqNf4ys17/AB/jaOC9HoU3ovRZg5uK9H3ChTWjQp0XVHVFpsRqvcuKuwT0r+k1eOkjNzmsar3LgjUxVfmQ8io+FfK11kt3hLq0LMmR9yutOE2J4isk6lFqVvEU5Tq/TViqr+i9afikwa7DpqqYr65UY2ox1N3ocitX/ZTxG3ZBZcrkXafA5OycdTt9rutGpVvvlUd0avAoyfKGIyn01reNdg2mrXU0ai9JemqYYpwV7gQX+9Q8nLHcMoLgrki22LVl1uj6egxquXD9OCF5xGV9hblTkpeMmnVvFJdYNeH4xUx6C1GK1HYfoxxMq6NaPCBlxEnZIzcr6FkS1ZauWjHow6FanXttZ9Ja1BlSo97m1+kxqtcqMpYOwwRUPUDyS0ZPZc5Q18hrTlLks+0UMi6iSpkx8uPWpTq9Kg6hS8nbTc5/Rd01qKtRtNURETBV9HrZakdC8I198IOSdqvOV9tmZNNtFljeVJClRa75EtjG9Konj21WNouXra1PF1OtEVV6+ik0nLfK7KbKF+TWQbbVb5EKzx7rNq3eLVkI2pI6XiYyMp1KatXBjlc9XLh1YNXrw4XKe05VZQ5dy5GWHg+yjv2Tdrq0vMtugS7c2DIcjWudJksrSqb6r0fijWPb0Go3HBVXE5OVBywyby9uOXdlyKm3iNlJaItGvBpS4tKRCl0On0EqLUqpTVjm1MFdTe5UVi4NciopriDtXg8yvbl3kdbsqEiJFqymPbXjo7peJrU3uZUZiqJiiPa5McE6jT4SsqbpkfktUu9ngx5Ep8ihEY+U5zY8bxtRrPH1lb1+LZ0uk7rTqTDFPSfngwySl5EZD23J24V6VaZSSpWlPpeotarUdUejepMWo56oiqiKqJj1EXhcyZuuVWTsOFbre26R41yjy7hanVkpJcotNVV0fpOVGKqr0XdF6ox3RwcqIuJnxyrLInKfKaflPlFkjlL5tm1bH5M9tytsd8ehU8cxXeJfSfUqKyqzBFX464texcG49fdTzLwZ5Fy7Hlffsobfke3I2w3CNHoUrGjqCLUk08enKWnGe+jSxarWIjXKruji7Dqx9NF2R0/LfKy72y82DI/JhITbzlDUrLTrzaT6tCLHoMR9Wo6mxzHVF62ta3pt63YqvVgv74Psrbrf6l9sWUdKG285N3BYMp8Nr2Ua7HMbUpVmMernMRzHoitVzsFavxlQiy/sN/TKzJXL3J60vu1SwOlR5dvpVqdKtWjyGNarqTqrm0+kxzGuwc5uKY9ePUu/wc5PXiBMylyqygg+QTcprkktIS1GVHxqFOkylSZUexVar1RiuVGuc1Fdgirhit8cI7qdIyjyqykk5ax/B/kZVtcWc23Ou02bcYtSTSpUen4unTbSp1Kaue9+K4q9EajF6nY9XdzzzKK0ZS2HwmUvCFYsnJF/izLN5omw4kihSkUnsqrVpVW+PfTY5q9JzVTpoqYoqI75JCub8G+V8jLXJhtzuESlFuMWVIt1woUXK6myTQqOpv6CuRF6Kq3pJj1ojkRcfSc9c1uXkFfzOkZZqtworJVyUmuX/wAndHrVE9OCYY4YYtxxTrXguyWuWSuS7qF7Sk25XKfLusynScjmUqsiq6otNHYJ0uijkb0sOvDq6sDnMo/KPMkpsewU7302dCpb31GMSRSVcKjE8Z8RVVquwa9Ua5cEVzUXFF2roKeFK8ZLPy3i5Z+bbn8EIFC4+V2qPUjMq+NY5Wx306lSr0KuLE6+muLajVwT5a7TljlxasqcnrFl02yVaOVUWs+I63R61F0OTSYlR1CotSo9KyKxVweiU+ti/E6+rrT/AAXXrKW25YWi2ZPOyIsF3s7YECy1q9FaTZyOV6yvExn1KNBqr0Wr0HYvwc5zccMedtlqyyyuysyUvWU2SlbJ+hkpGr1KqSJUeusyZVpJS/M+Je/Ck1vTXpP6Dl6TU6Ppw14R6ceU3rwk5aVI+VuU+SsazPseRkl8WRGlUKzpNxdQaj5Xi6rXo2j0Ud0W406nSc1VXBFQ9WPGbhkjl5abfl1kNZcmXT4mWM6RLhXZsugyPCbLajKySGPelXGmqOcni2VOkionxVxwzCvXbZcI12tsS6w39KPNoU5FJ3zse1HNX9iocB4Rsp77kjkvPvdgyeZdK8SLXkuWtJbRoUW06avVai9b1xwwRrGriuCKrE+MnOWa2UrLaINnoOV1KBGpRmOVERVaxqNRcE/QhxmX9rnXvIbKGzWyh46ZOtcqNHp9JG9Oo+k5rUxcqImKqnWqogm1aYeWUOL4PYWXWUtalFovtdCfKWm1ei1z6bXK1jetVVXOwa3rVVVE61OI8EWXGUmXVrvUvKizULVKt94rQqcSmjkfSpIym9jauLlxqIj8HYYJinUhpq+DGrlHkjkbbbvfrvZpeTceLV8VBWLUYsqnRa1FqNrUqrHqxUVW9WCL8ZOtEVMPBPkTlNklcMrJGUF8ucuncr1WkRWyvI8K1NWU0SQviKbVa93RVqtVUbg1MGIvWt8cI7zeLrEsdom3qe5WxoEepKrKiYqjGNVzv+kU84tPhFy2j1MkL3lTHsrbLlrWbHoR4tCsyTbqlamtWMlSq57m1+k1vRdgyng5UwxQ9BymszMo8nLpk/Uq+Lbc4VaIr8Mej4xitx/4xxPMrPkxl1fKOQmTOUmS77XHyLkUpU24Olx6tGdUjUnUqKRmsctTB6uR6rUZTVqJh1qJwPXzpuXc7wg2mHc77k/ccmolutcB0rxVwh169SS9jXOei1GVabaDcEaiL0anpVVRMMF7keR5dWjKvKXLarFyjyHyhvmRtvZQfDt9slwKce4V8Ok98xtaTTfUax3RRtJU6Cq1VcjupCRatqeEXK7KGXk7Byaj2mwNvOT3wgqS73QqyGN9XGMxjH0sXN6aOc/p9TcF6HX1dr8HOVEzLTIm05UXC2JAkXCh4x9FrlczqcqdNir1qxyJ0mqv/i5P9zouVOSUq9ZWxsqcovBNVyqtFWzMiRbNXfAfVtEhHq6oq0q1ZI69NqsTxlOo5yeLw9C4nbvBNkzeskMg7dYL9Wa6THWqrKLazqzYtF1RzqUdKjut6U2K1mP/AOHq6sC3jhEeUOXmUlp8IeTOSlPJuhRtV7lyIz50iQjqtXxcZ1XGlSYqo1uKNTpPcjsUcnQwwevDX7wl3Sn4TrhkHFy3yNycbDiwnx23mI+tXm1q6vxZTTyqjjh0WdSI5cX/APBzuWuTl6u+XmQV6t8PxsOyzZtadU8YxvimVIrmMXBVRXYuVE+Ki/p6jR4UaeU1/sF4yIgeDx14pXiL5NQm1JkZsOir0wV9dtRyVWrTd8dEp06mPRbgqKuDU4HfWI9GNSo5HOwTpKiYIq/oTrw/adFh5eZSV/CrTyGnZN0Ldbqtpk3CjVqyEqyaq069Omiq1iqym1ek5UTpPcqK1V6C4tO2ZPW2vZrBbLRJlLJrQYdGNUrLj+dcxiNV3X19apj/AMnV5WTl6qeGe35WMh42qhk5IgVJHjGdVd0im9rOjj0utrVXHDDq9JIrgbL4S7vlD4Qb3krRy5yMtfmq7rb6FplQ31bjMpMpMe97F8rZ1qrnoipScidHHrwU9WPMPCjasrMvbe7IeNkM+kjrjHr0r9WmR3RYtOlUSoldiI/yjx3Rb0UalJERXr8fo/GX08VI6ZlblXfaWVdoyDySdb6N0uUavcK8ufHqSKMWLSVrcfFMfTV7nve1qfHaiIjl6+pF3+DjK6flXa7hSvceNQu9juVe03BsbpeJdWpKn5ymjvjI17XNciKqqmOGK4YrxmWFkyht/hBsfhEsFjrXqnGt8m0T4MatRpSPFVHMqMq01rPZTd0X08HIr2rg7FMcMC3wYZNXaw2673K/UGRrjlFdpF4rxWPbU8lSp0Wsoq9vU5zWMajlTFOljgqpgq3xwdu5HQ75lVlddMs52ROQdWzRpFot1OdNlXSLVkMdUrK5KNBrKdSmrcUY5znq5cEVuDVxXDvh5vdLXlZkl4R7tlpk/krIyih5QWuPGq0IsqPRqx5UdX9BX+Pexq03tqYKrVVyK31VxxJFdl8HmV7cu8jrdlQkRItWUx7a8dHdLxNam9zKjMVRMUR7XJjgnUdjOq+DDJKXkRkPbcnbhXpVplJKlaU+l6i1qtR1R6N6kxajnqiKqIqomPUdqF2PML3l/lvMk5WzMiqNlW3ZFO8VJpTqFapWuNdlJK1anTqMqNbQ6LHI1HKyri7HFEROvv8Ak/eomUdht2UEHHye5RaUulj6UbUajk4nmU/JzLvJ2Xl3Zcnsl3XWLlpWdLgz2S6FKlBrVqDaNVJLaj0qdFqtR6LTbUxRcMEU9JyWsVPJjJm05OUavjWWuFRhtf0cOmlNiNxw+THDEt44RpytvF4sdmrT7JYUusljXOSm+S2PSpta1XK+o9UVyN6sPiMe7FU6sMXJ1BnhYrRPBDYfCBc4cNblfaERtGOlVaEfymuiYI57ul4um1Ok5zlxwa1fSp3y9x60uzT4kdnTq1otWmxuKJi5WKiJivV6VPKa3gyvsvwMZEWGZZKEm8ZJvttwq2uvWZ0ZD46YVKHTxVmKorsFVej0kTFUTFUTjsrvHg/v8rKKFJm1cu8lMpqTHtppVyfjqynQfhi5j3eU1ukvW3D1er5Ovq7LNl0LfDrz5T+hRjUnVqjv/ta1FVV/Yh0bI+x3yX4Qr74Qblk/IyfoXC3xbdTgyK1B9eQ+k57lkVfEPfTTBHpTb8dzsGrj0UwQ7rdYFO62yZa6zlbTmUKkd6p8iParV4ku1eYWzwnZZpDyVyzvcazMybyvm0olGJRoVmzIDZGKxqlSsr1ZV6WCI5qU2dFXpgrsOv1k8XsuR2XdwsWRXg8vuTToMXJGdGkzLusqPUjzacPFKCUGNctXGovQcvjGM6KI7rcuGPtBckjicrcpIWR+TF0ypuLXOjWqJUlVGt9Z6Maq9FP0r6P+Tplpy2y5tmUOTFvy4p2R0XK+jV8lS30K1KpAksp+NShUc+o9K6KzpJ00bT+Mxfi4L1dp8IGS7stciL5knTkNoVLrBrRadVyL0WPc1Uaq4deCLhidNtdny1yryhyOmZTZKVbFQyQp1a8l9aVHrJNluoLRb4hKT3KlNEc9yuqIx3W1Oj6cE44HqR1rwh5YLkPkvXvdGI2XLfWow4cdz1a2rJrVG06bXORFVG9JyKq4ehFOynTvCxkpdMr8jqkCxrRW5w5cW5Q2Vn9FlWrHrNqpTV3Xh0uirccMEVUUk2qXJ7KrKuFlyuQOW9W0SpEq2edYM22xasZj2selOrRdTqVKi9Jqua5HI/rR3qph197PPrDaso8ovCKzL6/ZNyLBHt1oda4kOXXj1q9WrVqNqVaqrQfUY1iIxjW/H6S/GVUamGPoIo6n4QMrp+TdOz2qx0Y1S85RXBtugrKRzqNJeg576tRrVRzmsYxy9FFarlwTFuOKaMicrL7Oyiv+ROVfm991sXk9dsmBRqUaMqNXa5WPSk971Y5FY9rk6bkxRFRevBNPhOycvlzq5N5S5OQUnzsmLs2esHxrabpVF1N9KqxjnqjEf0anSb0lRFVuCqmOIyHsV8q5XZSZfX+01LTUvLIkOJArVaVSvRjx2v8AjVXUnOYjnvqOXote5ERG4rjiiXxwjvJ0LJ7LzKW6+Ey4ZGXbJuhaocaz07lQR8hK0p/Srvp/nOgq02dTFVGtc/qVFV2Kq1O+nR4uTl6p+Ge4ZWPh4Wqvk5HgU5HjGdddsio9zOjj0uprkXHDDr9JIrgcivCVd8scrbnaEy5yMiLb71Mgtsaw3vuVaPQeqdNHeVpgqoir0vEqiYehT1Y8wy7tWVmXk2z2BMhnwEtd8jXFb5XmR30KVKhUR+MdGP8AHrUe1Ohg6nTROk7FyoiK708VI6bl3cMr8n4M/KWJldk9bLNAjLWqMm2GvLrJ0U68Hsl0kcqrgiNRmOKonWcrkPKyqnZKW2dlrHhx71IopVlUYlN1OnSV3WjMHPeuKNVEX4y9aLh1HC+EbJ6+ZVXHJSzxYivstO7suF5qpVa1Epx2rUo01aqorkfWRmOCLh0evA7uOlDzO9ZdZb3C55VNyGpWVImRrWsksuEetVqXCR4pKz6NN7KjUoojFa3pq2pi53qoidfph5NOsOXWTF5y4j5OZLPvEbLJzZUKXTl0KVODJdQbQekhtV7X9BOg16LTbUVUxToovpYo9FyXv8TKrJu15SwEVI90iUpdNqrirWvajsF/SmOH/B+5Q3G62y2ukWWyLdJSuRrKKyWUKbepfj1HuxVrEw6+g17uvqappyMydZkjklZsl6dZKqWmDQh+MRuHTVjEarsPkxVMTlJLHVI9WmxMXOY5ET9OBFebW3wvSU8Ddp8I94t8Rbjdm06VGJSqrRoOkVaqsY1aj8egxPS5644Ijlw+Q7B4PcoZeUkWTMq5eZJZTU6bmM6WT1BWsj1MMXNe/wAprdJetMOpi4deHX1dDo+CvKCV4CslclrlZI9a85OSYtyfbJFZi05DqNZznUFeiqz4zHORFVVbiqY4JiqdqyUsl9uHhHu3hCuWTsnJ6PJtdC1shSa1B9eU9lRz1r1PJ31KaI1HIxvx3Ow6XU1MMdXhPLv7nNY1XuXBGpiq/Mh5FR8K+VrrJbvCXVoWZMj7ldacJsTxFZJ1KLUreIpynV+mrFVX9F60/FJg12HTVUxX1yoxtRjqbvQ5Fav+yniNuyCy5XIu0+Bydk46nb7XdaNSrffKo7o1eBRk+UMRlPprW8a7BtNWupo1F6S9NUwxTgr3Agv96h5OWO4ZQXBXJFtsWrLrdH09BjVcuH6cELziMr7C3KnJS8ZNOreKS6wa8Pxipj0FqMVqOw/RjiZV0a0eEDLiJOyRm5X0LIlqy1ctGPRh0K1Ovbaz6S1qDKlR73Nr9JjVa5UZSwdhgioeoHkloyey5yhr5DWnKXJZ9ooZF1ElTJj5cetSnV6VB1Cl5O2m5z+i7prUVajaaoiImCr6PWy1I694QMr6OQmSNwyoqxVlOiNa2jHR3R8dWe9GU2Y4Lgivc1FXBcEx6lOCsmVWWNry3hZE5d1LLJqXi21Z8GVbItaO1lWi5qVqDmVKlTp9VRrmvRzcUR2LU6jkfCrklOy3yEuWT1qrUqU+p4mREdWVUZ46jVbVYjlRFwRVYiY4LhjjgvoOHtFtypyr8IFry1yhyWkZOxrFa68WlGlSY9arXkyHU/GOatB72pTa2ngiq5HOV3qoiddnHA9FOq+EPK6XknbIFK0x6Fe7Xu40LTbmSOl4lterj+cqdH4ysY1rnKiKir0cMUxxTtR0nwqZM3q+2+y3XJ2MyXccm7xHu9KI6qlPyptNHNfSa93xWucx7uirsExRMVT0pJvyr9yRyryhqZXXnILK91trXG3Ro9xjS7fHqR6UmLVVzeuk99RWOY9jkX845FRzV6utDup0TJCy32fl1e/CHfrLWsyS4Ma1QYMirRqSG0qTnvfUqLRc9jek+pgjWvd1NxXBVwTvYo6FZMvMpbj4UZWRN0yboWuDSs3nOgr5CVZVRfKPFIr+gq02IuDlRqOeuCtVXNXFqcNk54S7vlPl3ecm6eXORluW13qrbqNmrw31LlKo0mtc97V8rZ1ri/BUoqidHHrwU56nk5em+GqtlasP/wDlLsmW29JHjGdchJSvVnRx6Xq9eOGH6cTifCVasrMvaFDI6jkM+MlK7RpbL9WmR3Ro1KjVSp42kiP8o8crW9Do+LaiK9ydNWp0nXwj046vljWyst1CRerZlZk/aLVBiuryluNlrS3NRiK5z+myVSRG9FPR0VXqXrXHBO0HSfCrk9fMrbXacmbZFWpb513jLeaiVWs8XBpuWo9MFVFd03MYzBMVwcvVgSbVf4N7plZe8j4N5yzoQ6Fwmo6u2lFjPoNZQcv5rpMfUqK16s6KuTpLgq4fJivZz8RERMETBEP0g8ty08Jk+z+EhmRFHLTJDJmP5ppT2yL7GdVdIrPrPppSp/8AqaCehqLgnSU9OjNkNj0my6tOrXRjUqvp01Yxz8OtWtVXK1FXHBFVcPnX0nUsv5eUNW3T8n4Hg6q5Rx7lDdQY5syKyOj3IrVbIbWe1zWdaLjTbVVU6XUioiLyeQWT8zJPImxZM3CY2VJtdvoRKtZmPRe9jERVTpdeHV1Y/IW6RbfZ10t9vdXs1lddJauRlOj5QygxFX/zqPdirWJ8qta92Hoa70HV8gsrsqcu/BdByrixbVGvdxp1VZTqeMWLSclZzEVcPjuRGtxwxb0lTDFmOKd3qIrqbmp6VaqIeUZOWbwlZE+AWFYbDZF+Fcdj6LKCVY9RaPjJLldURX1G0nubTcrkar8FVERflQRXP5MZVZUty+uPg/yqq2q4Vo1so3WjPtsSpFY1j6jqfiqlJ9WqqOxarmuR/WmPUmGK95VURMVXBEPP/BbZmZPeUw0yDynt8qYiSJ97vsyDJkXCs1EanjH0JNR6rhj0W9FGNRFRMMcF9AVEcitX0KmCi7SPIfysZWLYKPhPShZvgbWuyQvJFj1knJEWv5Okvx/T6GPjPj+K8V6nV08T188Oi5AZcfAiP4FpGTj222Pdmvdf/Ko6xn25srylMKfTWt45eqn0Vp9HHFemqHuJbwRHeLrEsdom3qe5WxoEepKrKiYqjGNVzv8ApFPOLT4Rcto9TJC95Ux7K2y5a1mx6EeLQrMk26pWprVjJUque5tfpNb0XYMp4OVMMUPQcprMzKPJy6ZP1Kvi23OFWiK/DHo+MYrcf+McTzKz5MZdXyjkJkzlJku+1x8i5FKVNuDpcerRnVI1J1KikZrHLUwerkeq1GU1aiYdaicD186H4SMvMpMj5VmpWrJuhWh3C7QLfInypCI1qV6yMVKVJiq57kai4q/oNTFqp0+tE74dH8LGTl6yltlhj2SH5TUhZR22fXTxjGdChSrdKo/4ypjgnXgnWvyIpJta4nwieEuZkzlzaskqWV2SuTUabbK8+rOv1B1RjnsqsYykz/1FBEVUc9fWVfi+g9Ft3lfkEdZ8uNKkLTatWtGpLSpVHYdbmMV71a1fkRXO/wB1ODywut9hR6sO3+D+TlNHlxn01p0JUWm3pqiotOs2Q9iJTcionSb019bFnUnS1eC3JW4ZEeD+y5K3SvRqyrfHVlRaCuWm1Ve5yMYrsFVrUcjUXBOpqdSegXSPzwqZXS8hPB9esrYDYzpNuoI+kklrnUum57Wor0aqKqYu+RU/3QZAX2ZlFCkXGpl3krlPGR7abKthiLSZReiYua93lNdHLgrer4qp+nHq5+7SZ8O31ZVsti3CRSRHNjNrNpOqpinSRrnfF6WGOCOVrVXBFc1F6SdIyOsN9leEe++EO5ZMuycjz7fGtzIdetRqSpT6bnOWRW8Q99NMEclNvx3Owb19FMEHQ9DABFAAAAAAAAAAAAAAAAAAAAAAAAAAAAAAAAAAAAAAAAAAAAAAAAAAAAAAAAAAAAAAAAAAAAAAAAAAAAAAAAAAAAAAAAAAAAAAAAAAAAAAAAAAAAAAAAAAAAAAAAAAAAAAAAAAAAAAAAAAAAAAAAAAAAAAAAAAAAAAAAAAAAAAAAAAAAAAAAAAAAAAH45yNRXOVERExVV+Q67afCP4PL/cWWixZeZO3KdU6XQixLpQrVndFMVwY1yquCIqr1fIB2MHFMynsb8pqmRzZ2N4pQm3F8bxT+qOr1Yj+nh0fWRUwxx/RgcqAAAAAAADhsoMtMjsk3UWZU5WWazOko5aKXCfSjrURMMVb03JjhimOHzgcyCe33G33aFRudqnR5sOSxKlGRHqtqU6rF9Dmuaqo5P0o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ZmaV9m7geL5F2/Ju4/6WLemVTaCQI1lrSVrVcEWPUYtRWVWO9LXtXBWuTrRcMD2x7G1GOpvTFrkVFT9B0u1+BnweWdkOPFtU+tEt70qxYMy8TZcOi9FVWubHrVXUkVqqqtXo4tXrTBessvCOi2XLTwrSqkeywX05F5d4OqF2owpTGNR90dU6HTe5UaqKvoVquRuPpw9JlR8KF5tuR06jGyhu0jKZk63W6RQyotVKNVtVWVW8V41zaDKVOtSwRXsVquRfleqLgnqVxyKyZu10k3qfbVqTZlv811ayV6jFWN0+n0U6LkRqo7rR6YORcMF6iKP4MciKFtutqq2d86je2Np3B9xmV5teQxqYMa6tXe+pg30tRHYNXFW4L1l5hxXXcr5mWOQ9mttrj5bSLlNyivES00rlcocZHQPGo7p1Gto06dN64N+I17VwcvxlcnxTg8ssrMt/B9Lv9gp5Vy70jskp99hTpkSMkmDIoKjURfE0mUn03dJFRHU8cWqmKouCegM8GuR/maZYJUCXPhzuh47zjcpMyr8T1OhVrVHVKfRXrb0XJ0XKrm4L1m60ZAZK2Vs5I8CtKfc6Xk8utcZtefWrUcFTxTqsh73+L63fEx6PxlXDFVHMHW7nldfaOVfgzt8a4p5JlFRmPuDUpMVJHQiNqMXHDFuDlx+KqY/7HQ7Jlt4SKeQOTXhJuWXNaa6blBStsm2Lb4tONVjVJjo/W5tPxqVUxRyOa9G/FRFZ6VX0+yeCHIDJ65Wy7221S1l2Zj6VuqSbrLk+SU3M6DqdNKtVyNZ0eroonRTqXDFC2n4OMjKWTkPJOnZsLVAlsnR4/lFX4ldtbxzXdLpdJcKi9LBVVPkww6hzDh0bwX2e4UPC34SpNXKm6SadG4Q0fHq04qU6yviMVquVtFHorEXot6Lm9SJ0ukuKmzL65zbT4cMjZcDJ64Xmr5kurfJoL47KmCvj/Gxr1abME1sevqRTv9DI3J+LlPIyxixpFG6TKbKUl9KZXZSroxvRatSij/FPciLgjnNVyJ6FKJOTlll3+FlRIh9O52+hWixq/jHp0KVVWq9vRReiuKsb1qiqmHVgOfPJw8SjVfCBkTNgZHwrbPhScsLjdcoq0WyugVJNvo9KmrY1FZjmxuli/pVFRH9au6KLj005CXlJ4Y4sPJOyXmbIsU67ZU1rYsqvQhVZUi2+IqVGVKjaS1KDK3xf/D4vSYiq3oqrV9VymyNydyubE8+walSrAqrWiSY8mrGkx3qmCrTrUXNqMxTqXouTFOpcTTTyAyUp07UzzbUqLZZbp8OpVl1qlRJLmua6q97nq6q5Ue7Faiuxx/Qg90OHU7JIyyypyqygslHLyZbouSVWPBp+LhxHyLhVdRZVdWldKkrUYvS6KNotpeh3xk6sOs3XLTwvZR3bKp+Q9tvjqmT1zdbbfGiMtPkEh9JGOd5Wsmq2T8fpKn5roI1qtVOkuKnp138HeSd8vK3+bClU59SkyjXqxLhJiJJptVVayu2jUa2u1MVTCojkwVU9CqhruHgzyLuV4r32vbJFKVMSmkxsWfIj0JqMxRvlFGlUbSr9Sq38412LfirinUOYcOiybv4RcoMr8urXGy3k5Px8nrbBlRY8WDErOZIqxnPc176tN/Tp9Jq4omDl6sHtTFF4GNLveXeXXgjyrr5S3C2SLxk9Nl1KUOnGWnSf4ui6ojPG0Xrg/HB3SVVREToq1cVX2qlknk/QuV3u9K39GXfaVKjcKnjX/nmU2KxiYY4Nwa5U+KifpONf4Msi3QrDAp2yRHp5Mt6FqfGuEmhVjM6KNVnjadRHuarURFa5yo7DrRRzDh2kAGV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Umu2LHqSHIqpTarlRPlwGxtB1z4X/q/+L/iPhf8Aq7+N/icv0PU/DHvxdjB1z4X/AKu/jf4j4X/q7+N/iPoep+D34uxg658L/wBXfxv8R8L/ANXfxv8AEfQ9T8HvxdjB1z4X/q7+N/iPhf8Aq7+N/iPoep+D34uxg658L/1d/G/xHwv/AFd/G/xH0PU/B78XYwdc+F/6u/jf4j4X/q7+N/iPoep+D34uxg658L/1d/G/xHwv/V38b/EfQ9T8HvxdjB1z4X/q7+N/iPhf+rv43+I+h6n4Pfi7GDrnwv8A1d/G/wAR8L/1d/G/xH0PU/B78XYwdc+F/wCrv43+I+F/6u/jf4j6Hqfg9+LsYOufC/8AV38b/EfC/wDV38b/ABH0PU/B78XYwdc+F/6u/jf4j4X/AKu/jf4j6Hqfg9+LsYOufC/9Xfxv8R8L/wBXfxv8R9D1Pwe/F2MHXPhf+rv43+I+F/6u/jf4j6Hqfg9+LsYOufC/9Xfxv8R8L/1d/G/xH0PU/B78XYwdc+F/6u/jf4j4X/q7+N/iPoep+D34uxg658L/ANXfxv8AEfC/9Xfxv8R9D1Pwe/F2MHXPhf8Aq7+N/iPhf+rv43+I+h6n4Pfi7GDrnwv/AFd/G/xHwv8A1d/G/wAR9D1Pwe/F2MHXPhf+rv43+I+F/wCrv43+I+h6n4Pfi7GDrnwv/V38b/EfC/8AV38b/EfQ9T8HvxdjB1z4X/q7+N/iPhf+rv43+I+h6n4Pfi7GDrnwv/V38b/EfC/9Xfxv8R9D1Pwe/F2MHXPhf+rv43+I+F/6u/jf4j6Hqfg9+LsYOufC/wDV38b/ABHwv/V38b/EfQ9T8HvxdjB1z4X/AKu/jf4j4X/q7+N/iPoep+D34uxg658L/wBXfxv8R8L/ANXfxv8AEfQ9T8HvxdjB1z4X/q7+N/iPhf8Aq7+N/iPoep+D34uxg658L/1d/G/xHwv/AFd/G/xH0PU/B78XYwdc+F/6u/jf4j4X/q7+N/iPoep+D34uxg658L/1d/G/xHwv/V38b/EfQ9T8HvxdjB1z4X/q7+N/iPhf+rv43+I+h6n4Pfi7GDrnwv8A1d/G/wAR8L/1d/G/xH0PU/B78XYwdc+F/wCrv43+I+F/6u/jf4j6Hqfg9+LsYOufC/8AV38b/EfC/wDV38b/ABH0PU/B78XYwdc+F/6u/jf4j4X/AKu/jf4j6Hqfg9+LsYOufC/9Xfxv8R8L/wBXfxv8R9D1Pwe/F2MHXPhf+rv43+I+F/6u/jf4j6Hqfg9+LsYOufC/9Xfxv8R8L/1d/G/xH0PU/B78XYwdc+F/6u/jf4j4X/q7+N/iPoep+D34uxg658L/ANXfxv8AEfC/9Xfxv8R9D1Pwe/F2MHXPhf8Aq7+N/iPhf+rv43+I+h6n4Pfi7GDrnwv/AFd/G/xHwv8A1d/G/wAR9D1Pwe/F2MHXPhf+rv43+I+F/wCrv43+I+h6n4Pfi7GDrnwv/V38b/EfC/8AV38b/EfQ9T8HvxdjB1z4X/q7+N/iPhf+rv43+I+h6n4Pfi7GDrnwv/V38b/EfC/9Xfxv8R9D1Pwe/F2MHXPhf+rv43+I+F/6u/jf4j6Hqfg9+LsYOufC/wDV38b/ABHwv/V38b/EfQ9T8HvxdjB1z4X/AKu/jf4j4X/q7+N/iPoep+D34uxg658L/wBXfxv8R8L/ANXfxv8AEfQ9T8HvxdjB1z4X/q7+N/iPhf8Aq7+N/iPoep+D34uxg658L/1d/G/xHwv/AFd/G/xH0PU/B78XYwdc+F/6u/jf4j4X/q7+N/iPoep+D34uxg658L/1d/G/xHwv/V38b/EfQ9T8HvxdjB1z4X/q7+N/iPhf+rv43+I+h6n4Pfi7GDrnwv8A1d/G/wAR8L/1d/G/xH0PU/B78XYwdc+F/wCrv43+I+F/6u/jf4j6Hqfg9+LsYOufC/8AV38b/EfC/wDV38b/ABH0PU/B78XYwdc+F/6u/jf4j4X/AKu/jf4j6Hqfg9+LsYOufC/9Xfxv8R8L/wBXfxv8R9D1Pwe/F2MHXPhf+rv43+I+F/6u/jf4j6Hqfg9+LsYOAp5T16renTtTnNVVTFKvzJiv/j8xjUyrfSd0alsVqqiLgtX5FTFP/EfRz/C+/F2EHXPhf+rv43+I+F/6u/jf4j6HqfhPfi7GDrnwv/V38b/EfC/9Xfxv8R9D1Pwe/F2MHXPhf+rv43+I+F/6u/jf4j6Hqfg9+LsYOufC/wDV38b/ABHwv/V38b/EfQ9T8HvxdjB1z4X/AKu/jf4j4X/q7+N/iPoep+D34uxg658L/wBXfxv8R8L/ANXfxv8AEfQ9T8HvxdjB1z4X/q7+N/iPhf8Aq7+N/iPoep+D34uxg658L/1d/G/xHwv/AFd/G/xH0PU/B78XYwdc+F/6u/jf4j4X/q7+N/iPoep+D34uxg658L/1d/G/xHwv/V38b/EfQ9T8HvxdjB1z4X/q7+N/iPhf+rv43+I+h6n4Pfi7GDrnwv8A1d/G/wAR8L/1d/G/xH0PU/B78XYwdc+F/wCrv43+I+F/6u/jf4j6Hqfg9+LsYOufC/8AV38b/EfC/wDV38b/ABH0PU/B78XYwdc+F/6u/jf4j4X/AKu/jf4j6Hqfg9+LsYOufC/9Xfxv8R8L/wBXfxv8R9D1Pwe/F2MHXPhf+rv43+I+F/6u/jf4j6Hqfg9+LsYOufC/9Xfxv8R8L/1d/G/xH0PU/B78XYwdc+F/6u/jf4j4X/q7+N/iPoep+D34uxg658L/ANXfxv8AEfC/9Xfxv8R9D1Pwe/F2MHXPhf8Aq7+N/iPhf+rv43+I+h6n4Pfi7GDrnwv/AFd/G/xHwv8A1d/G/wAR9D1Pwe/F2MHXPhf+rv43+I+F/wCrv43+I+h6n4Pfi7GDrnwv/V38b/EfC/8AV38b/EfQ9T8HvxdjB1z4X/q7+N/iPhf+rv43+I+h6n4Pfi7GDrnwv/V38b/EfC/9Xfxv8R9D1Pwe/F2MHXPhf+rv43+I+F/6u/jf4j6Hqfg9+LsYOufC/wDV38b/ABHwv/V38b/EfQ9T8HvxdjB1z4X/AKu/jf4j4X/q7+N/iPoep+D34uxg658L/wBXfxv8R8L/ANXfxv8AEfQ9T8HvxdjB1z4X/q7+N/iPhf8Aq7+N/iPoep+D34uxg658L/1d/G/xHwv/AFd/G/xH0PU/B78XYwdc+F/6u/jf4j4X/q7+N/iPoep+D34uxg658L/1d/G/xHwv/V38b/EfQ9T8HvxdjB1z4X/q7+N/iPhf+rv43+I+h6n4Pfi7GDrnwv8A1d/G/wAR8L/1d/G/xH0PU/B78XYwdc+F/wCrv43+I+F/6u/jf4j6Hqfg9+LsYOufC/8AV38b/EfC/wDV38b/ABH0PU/B78XYwdc+F/6u/jf4j4X/AKu/jf4j6Hqfg9+LsYOufC/9Xfxv8R8L/wBXfxv8R9D1Pwe/F2MHXPhf+rv43+I+F/6u/jf4j6Hqfg9+LsYOufC/9Xfxv8R8L/1d/G/xH0PU/B78XYwdc+F/6u/jf4j4X/q7+N/iPoep+D34uxg658L/ANXfxv8AEfC/9Xfxv8R9D1Pwe/F2MHXPhf8Aq7+N/iPhf+rv43+I+h6n4Pfi7GDrnwv/AFd/G/xHwv8A1d/G/wAR9D1Pwe/F2MHXPhf+rv43+I+F/wCrv43+I+h6n4Pfi7GDrnwv/V38b/EfC/8AV38b/EfQ9T8HvxdjB1z4X/q7+N/iPhf+rv43+I+h6n4Pfi7GDrnwv/V38b/EfC/9Xfxv8R9D1Pwe/F2MHXPhf+rv43+I+F/6u/jf4j6Hqfg9+LsYOufC/wDV38b/ABHwv/V38b/EfQ9T8HvxdjB1z4X/AKu/jf4j4X/q7+N/iPoep+D34uxg658L/wBXfxv8R8L/ANXfxv8AEfQ9T8HvxdjB1z4X/q7+N/iPhf8Aq7+N/iPoep+D34uxg658L/1d/G/xHwv/AFd/G/xH0PU/B78XYwdc+F/6u/jf4j4X/q7+N/iPoep+D34uxg658L/1d/G/xHwv/V38b/EfQ9T8HvxdjB1z4X/q7+N/iPhf+rv43+I+h6n4Pfi7GDrnwv8A1d/G/wAR8L/1d/G/xH0PU/B78XYwdc+F/wCrv43+I+F/6u/jf4j6Hqfg9+LsYOufC/8AV38b/EogZTNmS6cZ0NafjFwRyVOlgv8Atggvo5yc2L78a5sAHE0AAAAAAAAAAAAAAAAAAAAABx+UFbyaxz5CoipSj1Kioq4Y4NVfuOQOtZTtuF5msyThTacOlLg168is6h41ytRzGIxqdJETHpqqr1+hDfpznKcs5XiOuRGzZcWjKbFa1tam2oiLUTFEVMfmNvks76uzvP7G6NGl2W5Lk7Kmtltow6VelVSj4tUarns6KpiuPqJ1/pLz1Jcb5jqeZ4rivJZ31dnef2Hks76uzvP7HKgvg5rivJZ31dnef2Hks76uzvP7HKgeDmuK8lnfV2d5/Y/fJZ30DO8/scoB4Oa4vyWd9AzvP7DyWd9AzvP7HKGjy2h5clu6S+OWktfDDq6OOHp/3Usx51C3jaLyWd9AzvP7DyWd9AzvP7HKAn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apcqjCi1ZkhVSlQYtR6omKoiJivUWTm8SFvHmoPJZ30DO8/sPJZ30DO8/scm1zXtR7VRUcmKKnyofpOIc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oaTrrRppTp02I1Fcvrp6XN6K/J8xhWpXGu/xlWixXdFG+unoRME+T5kORBOJvg5ri/JZ30DO8/sPJZ30DO8/scoC+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w8lnfQM7z+xygHg5ri/JZ30DO8/sPJZ30DO8/scoB4Oa4vyWd9AzvP7DyWd9AzvP7HKAeDmuL8lnfQM7z+x+eSzvq7O8/scqB4Oa4ryWd9XZ3n9h5LO+rs7z+xyoHg5rivJZ31dnef2Hks76uzvP7HKgeDmuK8lnfV2d5/YygyJELKC1Ra8ZqJLrOYj/GdTVaxXejD5cMDkzjLbYbtlPUoZQMvdKGkGdXSNRSJ4xE8W91PF6q5FXHBVwTD0mM7jjjfcuPNvh6CDjMmrnXvFih3GU1ja1Vn51GIqN6aKrXKmPyYouByZ5dntvFduXmcgAIoAAAAAAAAAAAAAAAAAABwNX/APTuN/8Asiv76kc8cDV//TuN/wDsiv76kbw7/wAmcnFXn/8ATip/+yqPvqptNV5//Tip/wDsqj76qbT0vS+yf5Otn91AFVETFVwRAbZAAqoiKqrgiARXefUt0WnXptaqukUaS9L0dF1RrXf84KuH6Th7xeJsPKaHAoyFbRreIRzMEXHpPejvSnzIgywuUZYzIFGr4ySj210pMRVVWtRXJhh8vUnV6TrVaXMlZQw5E9/SrUazUdgmCNwe16N/4R+B6vwnwsyw92U6u/8ATh0/W9XjLifw9KOAlu6OWEV2P/sNpL/+8lVfwIGXqnJyqSJSqVG041GrRqtcuDVeqtci+nrwRqpj/uQyLlDl3Rt1i10dQpvjfHwVME6Tmuxx60w6S+k4PR9DPC3mbx/86cmfqY5ccfn/AMO2gjmXeDBo0JFWqrqVdfiPpp0k6OCr0ur/AMcE9JW1zXtRzVRUVMUVPlQ6dwyk5sc8st4j9BBXuT6V6i2xGt6FejUe5V9KOTDoon/CP/YhTSmRq8ivFpVUdVjdFKrcF+L0kxT/AKLfTyk5465/9JMpfCHKeRVi2apXo1X03tq0fjNcqLh41uPWn6MTlDgssHJVslSjTcjnPejU6K4rimK8W/8ARzVCq2vRp12Li2o1HovzoqYnJljx6ON/m/8ApmXnO/5T/wBswcblFcK1stNWZQVEqNcxExTHqV6Iv/WJyRxXCzGZ9Xn/ALcf/WvdOeAGhs+G6hUktkNWlRV7Xu+RFbj0k/4wU/IE6hcYrJcdHox6qmD24ORUXBUVPk9AuGUnNh7pzwoBNNuUG30qlWXIaxKTUe5qdbkaq4IuCdeGPUaJd7hR4bZtGrTkU3VmUcab0VMVciL1p8yYr/wXH0s8uOJsueM3XIAjrXm2UKbKr5lNWPreTo5q9JPGYqmC4ej0KR08qbVXq06dCo6olSR4hHph0fR1PRcetqr8XH5zWPoeplOZjUueM3XMAwoV6Emi2RHrMq0npi17HIrVT9CocVcspY9vnJA8mfUe1GvqOxRGtYvrL+lU+L1f/iQmHpZ+pl7cZ5XLPHGc2uYARzV9CouHV1HEWvKKHMot8pkUadepXdSZTavWqdJ3QXD0pi1vp9GOJMfTyzlyxmi5SXiuXBBIvtsjR6sp9dXMo1ljv6DFVUqJ6Uw+XBOv/gvRUVEVFRUXrRUJcMsZzYsyl0Axp1KdViVKT2vavoc1cUU4ivlFQbcIlCM9lSPVfVpV34Ki03tVGp6cOrpKqfswNYell6l4xiZZTHbmQY06tKqirSqMejVwXoqi4L83/ZCmUFmWs6O64UmVGOcxWvxaqq304Y+lOpetOrqUmPp5ZahcpN1yAOnU8pWXWVaVe1KdehIWpVaiYNRrldTb/wBP6/8Ac7Kl2geNl0n120/IlY2s56o1qdJMU6/+v9zl9X4b1PS4ln/5zx/8/wCrGHq456WAlgXKJcaLa8ap1PV+DXYI74ruiq4fNjxQqODLG43jLbkllnMAcRfZlSLKtaMquY10tPGIjsEcxUVuC/OmL0X/AIQ5c1lhccZl+UmXNs/AdfmXmZUsd6lU3NpVoVWtRouYno6OHRVccevrOamTI0CO+VLq+LpMwxdgq+lcE6k61PPZU6a5suNHcqQ5s5XvXo9VTxrsEwVfkToJ6Pn/AODufBeh9W82eJZ//rh9f1PZ4ju9hnVbhAdIrP6TvKK7UXBE+KlRyNTq+ZuCH7f9DS0X/wAqfR/auH3nWbZdW2/I56VFqNrSFdSpq30tqPoo9FX5utf2qhyM27RXWOHCq1l8plUI70aqKuKK9iL1/P6er9CmsvhssfW92M8e5J6suHF3w5exPV9niYrirKSU1/3b8X7i44nJ2RRWNUhJVYtWhVqK5nSTpI1z1ci4fN14f8FVtu0O6se+K5+LFTpNe3BURccF/Si4YoqHV9b08vflePHP/nTlwyntkWAnuEl0OBJltRFdRpPeiL6FVEVUQ1RrnSW2RJ82oykshlLH04dN+CYJ/wArgcc9PK4+6fnhq5SXirTi7LIq15N1ZUqvelKcrWI5VXot8WzqT5kxxOSfVpU8EqVGMx9HSVExODybqIs+6sVet8h1RE+dPGPb+FDk9PHn087/AJf+Wcr/ALWMc8AcdarhUmyLjSqKipGkrTp4J/4dFPT/APvI44phcpcp01bJZHIg1VZUejXoxqtVG1ZCuSm3/wC7opiv/Rqdcorbg22K53j3M8YnV1YfNj8/Uq4foEwyup/K8yKgY1atKhTdVrVG02NTFznLgiJ+lVJ6d1t1SY+A2ZT8ppu6K0lXB2OCL1Ivp6l+T9PzKJjllOZC2TaoHH2+9Rp1WvQcrKVSnJqRqbFqJ0qvQRFVUT/Zf0+g11MpbOx9Km2Uj3Vay0ei30swcrVc5FwVG4phj6OtDf0fU549rPvx455coDj7Te4V2osfSqNZVejneJc5OmiIuGOHzdaL/wAobbrcaNpgVZ9djnMpYYtb6VxVE6v2kvpZzP6dnlffjcfdz4Vg4+zXhl2jPkeJ8T0XYI1XY4tVqOa75PSi8TXc7y223KDGrPpU6EhtVatR/V0eiiK3rxwTFcS/Rz9/0+PP/wCVPfj7fd05QEtK62+s2i+lKY5JFR1Kl6fjObjin/8ACohXOHPfWZGqK5Y7+g/Fqp14qmKY+lMUXrT5jN9POc2zS+6XtUD8V7EelNXp0lRVRuPWqJ6V/wC0JLjdItuaiV6qNqVGVH00VFVHdBvSX/omOOWV4kW2Sc1YCG03NJ0GhWkLTp13/EqU0XDComKKiIvXhiiqn6DbNuUK3LSSZXSn453RaqouH+6r8ifpXqLfTymXs48p7px7ulIOCn5WwIdeO5lRlWJVpue6ozrXpdLBqJ+x+OqacmrlHhZOQ/Kn4L47yfq68HOeuH/Spic36X1Jh77O/wD7/wDP+7H1cfd7eXYwR1bvb6U1kB0hnjXI9zsHJgzooir0vm6nIv8AsVtc17UexyOa5MUVFxRUOC45YyWzbkll0/QFVERVVcEQ4jJSXVmWWlUr1XVKqPejlc7FetyuRFx//CqFmFuFz/HH/fn/AOJcuMpi5cAGGgH45zWNV73I1rUxVVXBET5wx7KrG1Kb2vY9Ec1zVxRUX0KijjtH6CZ1ztzIzZj58dtB2GFVaidBcfR1+gzWbDaynUdLoo2qqJTctRMH4pimHz9XWa9mX4PdPy3AmfcoFOskd8uk2otNaqNV3pYnpX/pf2KY0LtbpTqLI8tlR1drnU0T5Ubhj/thinUpfp58c8J7p+VYAMNANVOXHqyK0WnVR1WOjVqN+VvSTFP24BJUd0p0NKqLWYxKjmfKjVVURf2opfbfwnMbQSOuVNt2ZalZ8Z9B1fpY+jByJhh+nrX/AIU2PnwqclYdSTTbWbT8crFXBUZ/93+3Ua+nl+P5T3RvBorT4Meg2TWmUWUnYdF7nojVx9GC/wDJBSymtr7jIt9avSpeKVni6jqnxaqK3FVRfQmC9XpLj6WectxmkueM8WuWB+MqMqtR9N7XtX0K1cUU/TjbAPT6DXJrsixqsmp6tFjqjv8AZExLJbeInPDYDiqWUUV8WDXqM6L5dRKL2I5F8S/oqrkcv6FTD/lDWmUlGpYKl6o0mrUp0+ktBanxkXpKiIuHoxVPmOX9P6v474/1Y+ph+XMg0w5safQSTEqpUpqqt6SfOi4Kn7UNr3tY1XvcjWtTFVVcERDissvF23LLOY/QSz7lGtyUFkq5EkVm0WqmGCKqL1r8ydXpP2bcYtvpJWkP+KtRtL4vXgrlROv9CY4r+g1PTyvHE2nukUgwrV6Mem6tXqsp024Yue5ERP8AlThbvlBSpRKj4Vfo1I8xlGpiiY4NVHPw/R0cUxL6fpZ+rZMYmWcwnNc6COZdY0GRGjVWvc6U/oNViIqN60TF3X1JiqJ/upPa8oYdxpPdUXyd9NFe5r1VE6GODXI5URFRUwXq9GOAno+pcffJ4PfjLxy5QE0O5QZ9NlWJJZUR6KrU9DupcF+KvWn7DbWkx6D6VOtWax1Z3Qpoq+s7BVwT/hFM3DKX22eWuZxy2AgqX21MgPuTJbKtGm3pr4tek7DHD0en0k9fKi2UFrtwrVHUXI1EY1FWquOC9Dr68OvH/Y3PQ9TLWNZvqYzdcuDhLpdkoXC0VWSFZGrdN9Xr6nMVqI3H/lyL/wAGm8XWPWWzyY9bGi+Q2urlxb8T1OvH0YLUT0/N+g3j8Nnl7f55/wDfj/szfVxnP8OwglfdbdTltg1JlJtZ7Ee1qrhiiqiJ1+jFVVME9Kn5Gu1ulUPKaUqmlNXOaivXo4qi4L6fk60/anznF9PPjnit+7HXKsEFe8xKNxoWxF8ZVrKqPVqoqUupVTpf74YIh+uvtpZirp1NEbWSOq9eCVFx6lX/AIXr9HUX6XqePFT34/lcDipOUtop06qUZ1OpVa2p0UbiqdJrccMfR/t8/wAhnk2rvMcRj1VXU2LScqriqq1VauP7C5ejlhh78pwTOXL2xyQNdWRQovpU6tVrXVndCmi/+TsFXBP+EUzV7EcjFe1HKmOGPXgcfFa5foNUSXGnUUkRaqVKaq5vST50VUX0/pRRKkNixa0p/q0abqi/7ImI9t59vZzOOW0HFUcoYr4sGvUZ0HzKninsRyL4l6NVXI5f0KmH/KGv4S0algqXqhSa59On0loLU+MjlXBGr82K/oOX9P6v474/1Y+ph+XMg0xJkafQSTEqpUpqqt6SfOi4L/2hte9lNqve5GtamKqq4IiHFZZeLtuWWcx+gln3KNbvEeUq5EkVkotVMMEVUXrX5k6vSfs25RbfSbWkP+K6q2l8XrwVy4df6E9K/oNTDK8cTae6RSDCtXox6a1pFZlNjcMXPciImPV6V/3OFu2UFKnFe6FX6NShMbQqIqJjg1UdUw/R0cUxL6fpZ+reMYmWcwnNc6COZdY0KRGjVGvc6U/oNViIqN60TF3X1JiqJ/upPa8oYdxoufU/9NUYivc16qidDHBrkcqIioqYL1ejHAT0c7j75PB78ZeOXKAnh3GFPptqxJLKiPRVRPQ7qXBepetOs2VpMeg+lTrVmsdWd0KaKvrLgq4J/wAIZuGUvts8tczjlsBBVvtrpwH3FstlWjTaj18WvSXBVwTq/wB1NFfKe20HV2YVnuoORqIxqKtRccF6HX14YLj/ALfKbnoeplrGs31MZuuWBwd1uzY9xtFRshWRqvjKlXrwRzVaiNx/5ci/8Gu8XWPVdZpMevjQfIbXVy4tTodTOvH0ddRPT836DePw2eXt/nn/AN+P+zN9XGc/w7ACV91t1KY2BUmU213MR7WuXDFFXBOv0YqqpgnpU/I12t0qgkmlKppTVzmor16OKouHVj8nWn7U+c4vp58c8Vv3Y88cqwQV7zFo3KhbGr4ypVVUerVxSl1KqdL5scMEQ/XXy0sRVdOpoiVkjqvXglRcepV/4Xr9HUX6WfjxU9+P5XA4mTlLaGUqqUJ1OpVa2p0UZ1p0mtxwx9H+3z/IbMnFd5jiMe5XOps8U5VXFVVqq1eBcvRyww9+U4JnLl7Y5IGurIoUalKlVqta+s5WU0X/AMlRFXBP+EUzV7Ed0Fe1HYY4Y9eBx8Vrl+g1RJcadQSTEqpUpuVzUciKnWiqi+n9KKJchsSLWlP9WjTdUX/ZExHtvPt7OZxy2g4qjlDFfGg16jeg6Y/xT2I5F8S9Gqrkcv6FTD/lDX8JKL7BUvVCm1z2MRy0Ff8AGaqrgjVw9GK/oOX9P6vPHHfH+rH1Mfy5kGmHMjT6CSYlVKlNVVqOT50XBf8AtDa97KbVfUcjWtTFVVcERDissvF23LLOY/QSzrlGtyx/KVcnlFZKLVT0IqovWvzJ1en9KCbcosCm2rXf8V1VtL4uC4K5cOv9CfKanp5XjibS5SKgYVq9GPTWrXrMpsbhi57kREx/Sv8Auhwt2ygpMiudCr9GpQmtoVEVExwa5HVP+OjimP6S+n6Wfq3jGJlnMJ5c6COZdY0KTGi1Ee58p/QarERUb1omLuvqTFUT/dSa1ZRQrlQdUqL5NUpor3MeqonQx+K5HKiIqKmHo9GOAno+pcffJ4Pfjz7efLlQTw7hCn02VYkhj0eiq1PQ7BFwXqXrTrNlWTHoPpU61ZjHVnK2mjlw6S4KuCf8IZuOUvts8tczjlsBBWvtrpQH3JsplWjTajl8WvSdgqoidX+6oaK+U9toLXbhWe6g5GojGovjOtUXodfXhguP+xueh6mWsazfUxm65YHB3W7JGuVpqNkq2NUSo+rguDXNVqI3H5+tUX/g13i60Kr7NJoV08Q+u2u5y/FToep14+jrqfL836DePw2eXt/nn/34/wCzN9WTn+HYASVLtbaUtINWZSZWcxHo1y4Yoq4J1+jFVVOr09YjXa3y6CSaUpiU1c5qK5ejjguC+n5PR+1PnOL6efHPFb92OuVYIK15i0rlQtjV8ZUqqqPVq4pSXBVTpfMq4Lgh+uvtoaiq6fTRErpHVevBKnX1Y/8AC9fo6i/S9Tx4qe/H8rgcTKyltLKVVtCdTqVWsqdFG4qnSa3HDH0f7fP8htycV62SG2o5XOp0/FOVVxVVaqtXgXL0c8MPflOCZy5cRyINdWTQo1KVKrVa19dytpov/kqIq4J/wimavYjugr06WGOGPXgcfFa5foII1/s8t7mUJ9JVaiY9LFqdblanWuGK9JMMP0p86H6l6tqyKkZZCI6nVp0cV9DnvTFqIvy9Rv6PqS8XGp78fyuBw90yghUosujCnU1mNjvdRw60V/WiYL6FVHJ1p+02QsobVXotSpcKLajaDK1XpL0UaionpX0elU6v0mv0/qe33cM/Ux545coDTFmRptJa0WqlRiOcxVT5HIuCobjissvFbl58wABFAAAAAAA/Fc1qoiuRFcuCIq+lQP0GqVXbFi1pTkxSjTdUXrw6kTEmt95gz6NFyV6TK1WnTetFaiK5qubijf8AfqX9huYZXH3SeGblJeKuBO+4Q6c1tvfXa2Q+n4xrF6sW44en0en5PSUK5EXBVTHDHAzcbNxZZQHHQbnUlXa4QXIzxcXxS0nJ6XdJuLsf9lK6c2HVrvi0pdF9Zi4Opo9Fcn+6ek1l6eWN4s/n/qkylbgcHlVJbSiw1RzV/wDWU6vp/wDGni9V/wD4U/acpXuEGLUp0ZEulTfV6XQRzkTpdH0/sNX0svbMp3z/ANk985s/CgHFXG6RpNnk1rdMbU60oo+k/ra5yo1OtPQvxjbYZbJVtpN8oSrVop4qr8bFyOTq+N8uK4Y9Yvo5TD3388Ezly9scgDh/hNDpyZlKU3xNKNj0Kirj43org5ERE9KOwTDrVShb9bWz6dudXwqVabKlNy4dF/SXBGovz/L/sqC+h6k/tPqY/lyANdSTGou6NaRSYuCLg56IuCrgi/t6jjW5V2B600ZcGr41URq9ByJ1/Oqp1YfL83y4Ex9LPPzjjatzxx3XLA4HKmbS8zpUj1mvTyhi4sdj103dNU//gU2PywsTKtOi2S9zqjmtw6Ct6KKvpXpYYInp/2XE5J8N6mWMyxlu/8AszfVxl4tXVp7qd3jW1GIra9CrVV3yorVYiJ/z0l/YZXaelrtsi4LS8Ykemr+hjh0sPkxODuN1hUMpI0x8li0KFBWve1ekiK5r3YdXpVUYnV6etPnIptzWelyoOruWjOfRbFa5y9HotqIx/Rx+f0/8nPh8LcrhbPHE5/6/wDxxZetxzOfP/8An/13NFRUxQHSYOUsti0/GV3NYsqm6q1yY9GgjPFuT9CI9uPV+n5zsVuyit1ykVotJ6tqUuk5EcnU9iYfHRfRguP+5xer8J6vpeeOY3h62GblAdbZlLCbeq0ipNVbe6g2mx6I5aaVGr0l9CYIqo9E/T0UQvt2Ulsn01V1ZI9ZrkY+lVXBzXK7oonzKuOHo+dPnM5/DerhOePC4+rhl45cqDGnVpVUV1Ko16NcrVVq44Ki4Kn+6KRW68UbhSl12tRtOJXfS6XSx6SNRF6X+y4/9HDMMrLZNN+6TwvBx1uv1vuFGg5ZFKjXrMa5aLqidJqrj8X9K4opVUnw6MqnCq12srVWq5jV6ukiKien0Y9fo9JcvSzxvts8kyxs5lbwfiuajkarkRXehMetTj4t0dIvMu2/EWnQpscxyelXL6yL1/Jiz9qkxwuUtnXkuUm3Ig0Mnwakh0SnMoOrt9aklRFen/HpOLyvrrSs/wAVeta1NyJ8/QXxn4Dfp+lc85hfHKZZzHG5ObBPUuUCi6k2rMpNWu7o08XJ8ZfmT9qEc+6xa9nm17fMp1HMY6mjqbsei9epPR+lUJj6WWVnja3ORygOMydlsr29I6yfG1oznUqiOf0npg5UarsevrRMeswflHEpTZMeQ3xdKgxVbVV2PjHNRFc1E+dMUw+Vev5jV9DP3XCTnhPqY8S3tywOO+EFs8poRnVuismi2vTe7BGqjnIjU9PrKq9SfoUsrS4sd3RryaVNcOlg96IuGOGPX+nqMX088fFizKXVbQcSmVVgdhhcW/GXBPiO9OOHzf8AP+3X6Os0ZWSaVSwSWUK1NznVG0k6LkXB6ORVT/dEReo5Mfh87nMMpZzfwzfUxmNyl54c6Qy7hUj3WBAa1islpWVyrjinQRFTD9pG7LCxNa1fKnK53RXo+LVFRqqnxuvDqwXHH5URVTHAju9zgsygtsryuktKIyo6o5rkVGo9i4ej58E/6OT0vhs/dxnjdX/x4/78M5+rjx/s38f+XPXGYlvt8metPppHovq9FFw6XRRVwx/TgbqNRK1JlVPQ9qOT/lDqUu8JOW4IkhXRJlOnSjIqrguDmo5URfQq9NcU/wDw/oI4N/mxl8X5Q9EZXjU3NX43RpsYrayIi+jrZ8nzock+Bzyw/n/9f+PLF+Iky/h3sHGQMobbcZb4dB70qIq9DpMVEqNT/wAmr6MPT6etcF+Q452UcNt/8f5fjb/JvFdJqudTSr0scVw6k6vlOvj8N6mVs4vMnLlvq4yc8uyA4qFlNaZbHq+Qkd9NfjMrL0VRFdg39HXi3q9PxkxOSp1qNbp+Jqsf4tysd0XIvRcnpRfmX9Bx5+nn6d4ynDUyxy1WYIId5iy68uh0m0/JXq3Fz0+O1E63J+hFxT/g3JdLY57KbbjGV1RMWNSq1Vcnzp1i+nnLxYTLG9qQaK0+FHWilaVTYshcKWLvX6ser/g117rEjzIsF6udUl9LoK1MURETHFV/T6E/SomGV1C5SdqwfjXNd1tci4Lh1L8ppqz4NFaja0yjTWl0emjqiJ0el1Nxx9GPyfOZkt8RbZNttWtRj01rV6rKdNvpc9yIif8AKmRwGVMyPLyckpErsf4yolFFav8A5I9MU/6U5GXeYMSB5e+u1WKrWJ0V6Xxl9CdX++K/oOb6GXtlk822f+P/AKx9Sc2LWPZUaj6b0c1fQqLiin6dYybv9uiwbdZpNRzK600ptVUxarumrEbj8/Vj/sc/KuEOFSdXkyGsYx7WOX04OVUREXD/AHT/AI6/QT1fQz9PP2cf5fyYepjlj7uVAOIvd5p0rRNr2udRdJoNaidBzXq1zlRExTr+cukXGJFiOnV6uFJiIqqiK5evDBME68etOr9Jn6OfEvG7x/4/+r78eeFIPym9lVjalN3Sa9Ec1fnRT9ONsBrpSY9eklahXp1KbkVUc1yKiony4nGVcoorbhToUn0qkVaTn1JDXdJEXoq9ETD0/Faq/wDKHJj6Wedsk0zc8cd1y4OLo5TWatHdX8rbTc1HK6i9USqioirh0fTjgirgLdlLa7i7xbaviavUni6qo1VXooqonX14Y4L+k1fQ9WS243wn1ML25QryA/8A0eXfpv8A8modUtt4a663GvLnMbFcjfEdOpgxrWK5rlTFcOv04/7HavB+qOydVzVRUWdNVFTeah1vjvSy9LDi/wAf+HL8PnM8uY3ZC/8A6KwftfeOOeOByF//AEVg/a+8cc8eb6n33/N2cftgADDQAAAAAAAAAAAAAAAAAAB13LCBWZCr5R264SIc+3w6yU30kY5HsXBytc17XIqYsT5lOxGqTGoTI9WJJppUpVmKx7V9DmqmCoawy9uUqZTmcPJ4q3Oc5l5m3yXVmSY9Jr6iNpNRGJiqNREZgiYuX9ptdFrPY6m65zla9vRei1lVHp8uOPox/RgegtyTyeY1rGW1rWtRGoiPeiIif8n78FbB7PTvH/zPYx+ZenhOMceP+jpX4XLK82vOXW1KlN1GtOmVaT2tY+m+sqtc1PQip83H5cTNIshG9B13uLm+jDx+HV/uiIp6H8FbB7PTvH/zHwVsHs9O8f8AzNfu2P4v/Zn9Hfy89SPKb1tu9wRer/3sfR6PShlUpSqzX0690l1KdXqexzm4OT5upuKJ/segfBWwez07x/8AMfBWwez07x/8yfumG/b/ANov6TL8vO6Vtg0XUnU6CNWi5Xs+MvUqt6Pz/N1YGboMV3j1Wn1yVRavxl+MqIiJ/t1InoPQfgrYPZ6d4/8AmPgrYPZ6d4/+Y/dcb58n6O/w84baIjek5q1UqPXF9Xxi9N+PSxxX9PTd+0z82Q1bIY6n0mSVTxjFXq6kROr5vQeifBWwez07x/8AMfBWwez07x/8y/u0v5T9Hf4ed0bdHoVEqItV6o1WNR9Rzmtav/iiKuCIKcBtJFbTmTWtVETopKqImCJgien5EPRPgrYPZ6d4/wDmPgrYPZ6d4/8AmP3XG9Vf0d/h5z5pt+GCR+iuKL0muVHYoioi4ouPyr+0/fNkZFctN1en00wd0K729LrxxXBetetfSei/BWwez07x/wDMfBWwez07x/8AMfu0/lP0d/h5xQs8GPVbWpsf02rjitRy9JfnXr6/Sq/7qq/Kp+pbaTcPFyJVPoKq00ZIe1KeK9fRRFwT0r/wp6N8FbB7PTvH/wAx8FbB7PTvH/zH7tL5vJ+iv8POXWuM9vi1fI8WvrU1rvVrurDFUVfkMmQfE0koR502lSb/AODJDsMfkX506+vq6l+XE9E+Ctg9np3j/wCY+Ctg9np3j/5j92xu5T9Hf4eaPsNuqU/Fvp1F9Cqq1XdaomGOGOGK/KuHXivzqUrDalR9ShXrR/Gqi1Uov6HjMPnw6/2YHoXwVsHs9O8f/MfBWwez07x/8xfm0u+T9HZrh515sjuqpXrVK9aomCK6pWc5XInoRcV60xTHD0YirbY1ZzvGeMWm9Oukj1RmPR6PSwT5ej1YnovwVsHs9O8f/MfBWwez07x/8x+7Y/yfo7/DzV9htL3q90NMVb0V+M5EwwwwwxKq0OLXVVq0GOVWLTxw6+ivyYnoHwVsHs9O8f8AzHwVsHs9O8f/ADF+bS75J8HZ+HnSWyI1HMYx9Om/16bHq1j/ANLmouC/8mynDjUqVSi2niyqqrU6TlcrsUwXFV616j0H4K2D2eneP/mPgrYPZ6d4/wDmL81xu+V/R3+HnLbRbmL0qUVlN/pR7PiuavzoqdaL+lDFtltrW4NjIi9FG9LFeknUiJ1/P8VP2HpHwVsHs9O8f/MfBWwez07x/wDMv7vP5T9Ff4edUbXDoVFqtpuc5yKiq96u619K9a+lflX0n4lphsVHU/HMVOpVbXeiuRepUXr68fuT5j0b4K2D2eneP/mPgrYPZ6d4/wDmT92n8n6O/wAPOm2uExGoym9qMXFiNquRGL87Ux6l/wBglqgIx1NY6ObUY1j0cqr0kT0Y4/L+k9F+Ctg9np3j/wCY+Ctg9np3j/5j92n8n6O/w85ZaodLrisfGVPQtB6swX58EXDHrX9pm63xKkbyWrSR7OijV6S9bsFx619Pp6z0P4K2D2eneP8A5j4K2D2eneP/AJj92xv5P0d/h535rgJUqVkjN6dVHI9cV68cMeVv7DB9nt9REa6i7ooioqJUdg75fjdfxuv5z0f4K2D2eneP/mPgrYPZ6d4/+YnzaT8n6O/w818x29OijW1WIxERqNquTooifJ19XoRf90RTesFjlRakmW9WeorpL1Vn+y4nofwVsHs9O8f/ADHwVsHs9O8f/MX5tLvknwdn4edvgpWx8qlSZHxFYnjKqr0UXDFU+ZepOv8AQPN9JHJVSvKSs31aqyHq9vz4KqrhieifBWwez07x/wDMfBWwez07x/8AMfu2P4q/o689bBopUStUdVrVEXHp1ajnrj8npXDqx6j8bbobY9GKlL81Qc19NOkvUrVxTr/3PQ/grYPZ6d4/+Y+Ctg9np3j/AOY/dcfxT9Hf4edSLZEk1FfXa9yOVHKzpqjVcmGDsPn+KiY/oPzzVFXo9JajuhUZUZ0nqvR6KqrWp+hMV6v0no3wVsHs9O8f/MfBWwez07x/8x+7Tjjyn6O78POq1ri1qr635ym+qmFR1KorFenVhjh83RT9hksGj+b8XUr0vFsRieKrOZi1PQi4L14ek9D+Ctg9np3j/wCY+Ctg9np3j/5j92x/k/R3+HnbrdGq4LJSpJciIiOr1HVF6v8Ader/AIMVtMFUVFpvXHHDGq5ejjj1p19XpX0eg9G+Ctg9np3j/wCY+Ctg9np3j/5j92k/J+jv8PNpNmhy3o+S6vVw9CPrOd1/KvWvy9WP+yG7yGkjGNp1a9NzEVOmys5r1xXFcXIuK4r1/wC56H8FbB7PTvH/AMx8FbB7PTvH/wAx+7Szjyfo7/DzpltoswRK8rBvqJ5Q/BifMnX1H5TtlClUWtSqyGVlRU8a2s5HYqqqqr19aqq/L+g9G+Ctg9np3j/5j4K2D2eneP8A5j92x/k/R3+HnFS1Ua7kfKkSq7kcrkV9Z2KKq4rhhhgi/KidR+ttMFlJ1JlJWo5/jEXpKqtfh6yKvoX0r/uq/OejfBWwez07x/8AMfBWwez07x/8y/u815P0V/h55VheUMVkqZLrtcqK5r67ui7/AHanVh+jA/Et9BtFKLHVGq13TSoj18Yjsccel6T0T4K2D2eneP8A5j4K2D2eneP/AJk/dcdcVf0d/h5stktrul4ygr+lhirnuVVw/Tj8vy/P8pup22DSpPosjM6FVEa9F6+kiJh14/oQ9D+Ctg9np3j/AOY+Ctg9np3j/wCYvzaXfKforPw86W1wOmtRsdGvXo4Paqo5vRTBFRfkVE+Yybb4zXtqu8bUqIqOVz6rnK5yfKuK9anofwVsHs9O8f8AzHwVsHs9O8f/ADH7tj/K/o7/AA88r26DJq+OrxmPfhhiqGp9lt1TqqUFczFFaxXu6LcPmTHBP0/OekfBWwez07x/8x8FbB7PTvH/AMxPm0muU/R2/h5wtogqjWpTe1jURGtbUc1E9HWiIvUuDUTH5U6jKra4Nbo9OiqdFqMb0XubgiY4ehfSmK9f6VPRfgrYPZ6d4/8AmPgrYPZ6d4/+Y/dp/J+jv8POktkX/wAvGuVE6DVdVcqtZgqdBFxxRuCr1eg/H2i31GLTfRVzFTDoq92DetF6kx6scE9HzHo3wVsHs9O8f/MfBWwez07x/wDMfu0/k/R3+HndW2wKr3VXxWeMcuK1ETB6L1daOTrT0IZMg0WORVdVe1rFY1lR6va1FVFXBF+fBD0L4K2D2eneP/mPgrYPZ6d4/wDmP3XHjjir+jv8POq9rt8lr21ozXJUd03dapivRVuP7FX9p+rbYTvWo4p0ejgrlw9Xo+jH04dWPpPRPgrYPZ6d4/8AmPgrYPZ6d4/+Y/dp/J+jv8PN32aBUxc6nU6bkwc/xruk7044rj149JyLj6UXA/Y9rpRafio8qYxqriqNkPRF/wB0RcPRgn+yIej/AAVsHs9O8f8AzHwVsHs9O8f/ADLfm8s4vKfor/DzxISsYtGjOmUqSoqLTZXd0f8AjHrT/gxW20McG1K7GKiItNlZzWu6ujiqIvWuHV/sei/BWwez07x/8x8FbB7PTvH/AMyfu2P4q/o7/Dzt0Cm6mtB0iT4nDBtJK7kY3/ZEX/8A4fqxKjlxfcrg75v/AFT0w/Yvz4fsPQ/grYPZ6d4/+Y+Ctg9np3j/AOY/dcfxT9Hfy88dDV9NaVSdOexepWukvwVv/wBqpj1p/wBn4kBraaUWzJiU29TWNkPa1qfMiIvow6v9j0T4K2D2eneP/mPgrYPZ6d4/+Y/dcfxT9HXndO2W+lVbXpRKbHsVVRWph1qmHXh6f+RTtdvpq5WxKfx/WRUxRevH0L/x+xPmQ9E+Ctg9np3j/wCY+Ctg9np3j/5j92n8n6O/w8983QOgtLyKgjHORytSmmCqnoU/H2+K+uspGuZWXD85Te5jkXBUxRUX5lVP0/Keh/BWwez07x/8x8FbB7PTvH/zH7rj/J+jv8PO6tvpyGrTlSJUhiph0Ksh7m4fNhj1/wDOJ+tiVmJ8W6T0VfWXyh3xv5f8YHofwVsHs9O8f/MfBWwez07x/wDMfuuOuKfo7+XnPmuMuOL669PHxmNVyrV68fjLjivWfrbdSpu8bQryKVVUVHVG1XdN6LhiiquOPoQ9F+Ctg9np3j/5j4K2D2eneP8A5j92n8p+jv8ADzpbZEVen0aqPxRyVErP6aKmOGDscflU/PNFuWn4tYyKmOKqrlVV+T0quJ6N8FbB7PTvH/zHwVsHs9O8f/Mfu0/k/R3+HnlC2wI1TxseJTY704o30f7fMbKcaPRprRpUGNpqqqrUamGK/oO//BWwez07x/8AMfBWwez07x/8yX5rjdyrPg7NcPPPN8dMW0/GUqar0lp0qjmMV3/3YNVOseQsc5H1pEqrUTqSo6u/pInzYoqHofwVsHs9O8f/ADHwVsHs9O8f/Mv7rj+Kfo7/AA86bbI1JG+TrVoOpr0mOp1FxYvyqmOKdfy9XX8p+1YPlL2vmTJUlE9LKlTFjvmxaiInp6/QeifBWwez07x/8x8FbB7PTvH/AMx+7Y74qfo686k2yFLc59akqueiIqo9U9CouPUvp6k6/wBBqp2SFSc91NarUqP6b29PqdgqKiL+hFRFPSvgrYPZ6d4/+Y+Ctg9np3j/AOZZ83knE5P0Vvnw85o22jFTowq8qKmCIqUq7kRURMPRjh8np9I81RMME8ajerpN8a7ov+fpNxwXHBMfnwPRvgrYPZ6d4/8AmPgrYPZ6d4/+ZP3afyfo7/DzrzbHVqte+tURGqxqPrOcjGr8jUVcEw+Q1NsdvSt5Q+m+pVVXK576iuVyuRUXH58cf+k+ZD0r4K2D2eneP/mPgrYPZ6d4/wDmWfN5Ncn6K/w8580wHL0q1BKz19NSqqvevzda9fUYssttZWbXSMnTaiomLlVOtFRerHBcekuOPp6vmQ9I+Ctg9np3j/5j4K2D2eneP/mT92n8n6L/ACecJaYbG1W0muppV6PqOw6GC4/F+br6/wDc3OhRH06VKpHpvbRREYj29Lo9WHynoPwVsHs9O8f/ADHwVsHs9O8f/MX5tjd8r+jv8PO3WyE6s+R4no1Xqi+Ma5Uc1U9CtVOtv/GB+LbIrk6L0quTDBqOquXodeK9HFepVVEXqPRfgrYPZ6d4/wDmPgrYPZ6d4/8AmP3afyfo7/DztbZA6TXJFptVvX8VMMf98PT/AMm2nGjUkptpUKbUpIqMwanxUX04fNid/wDgrYPZ6d4/+Y+Ctg9np3j/AOZL81xu5T9HZ+HnaWyClN9JY6ObUb0HdNVcvR+RuK9aJ+j0GTYERq1FWijkq+s13xm4Y44Ii9SJj19XynoXwVsHs9O8f/MfBWwez07x/wDMv7rj/J+jv8POHWe3vZ0KtFaiIvUrnqrm9WCIi44oiJ1J8x+1LTb6r/GVIzXL1YIqr0U6sOpPQnUifsT5j0b4K2D2eneP/mPgrYPZ6d4/+Y/dp/Kfo7/Dzxlui06CR6bHMajkd0mvVH4ouOPSxx/7PxbdDWpTqeJT803oNb/44fpT5cMV/ap6J8FbB7PTvH/zHwVsHs9O8f8AzH7rj/K/o7/DoDokV2PSjUlxVqr8ROvo+r+z5DFkapR6Xk06XRRznOVrKq9FFcqquCLiidaqp6D8FbB7PTvH/wAx8FbB7PTvH/zJ+6Ya4p+ky/LznzZT+IqSpXSpddNy1lcrHYoquTHFEVVTr/5P2pbI0hyvm9OVUVETxlZ3Sdgnyf7fo9B6L8FbB7PTvH/zHwVsHs9O8f8AzL+7Y/ip+jv8POktsan0XRlqUHMwVjqb1TofJ1J6E6vT1dZ+1YPlNRr5kyTJRPSyrUxY75sWoiJ1L1+g9E+Ctg9np3j/AOY+Ctg9np3j/wCY/dsd8U/R153ItkOU5z61JVV6Ii4PVPQqLj1L6epOv9Bpp2SFSe91NarfGP6b2o/qf1oqIv6EVMUPSvgrYPZ6d4/+Y+Ctg9np3j/5lnzeScTk/R2+fDzqjbaUVOjCkSozcERW0q7kRURMPQq4f8+k/PNUNERqJVRvV0meNd0XJ8ytxwXHBMerrPRvgrYPZ6d4/wDmPgrYPZ6d4/8AmT92n8n6O/w8682x1b0ajq1REarGI+q5yMb8zUVcEw+Q1NsVvSt5Q9lSpVVXK576iuVyuRUXH/fH/pPmQ9K+Ctg9np3j/wCY+Ctg9np3j/5lnzeTXJ+iv8POVtMB+Lq9Hx719NSqqvev/K9ZiyzW1lZshIydNqKiYuVU60VF6scFxxXHH0/8IekfBWwez07x/wDMfBWwez07x/8AMfu8/k/RX+HnCWmGxtVlNrqaVMPUdh0MFxTo/N19f+5udCiPp0qVSPTe2iiIxHt6XR6sPlPQfgrYPZ6d4/8AmPgrYPZ6d4/+ZL82xu+V/R3+HnbrZCdWfI8T0ar1RfGNcqOaqehWqnW3/jALbYrkVr0qvTDBqOquXodePxcVxTr6+o9E+Ctg9np3j/5j4K2D2eneP/mP3afyn6O/w87W2QFc1yRabVauPxUwx/3w9P8AybacWNRSmlKhTalJFazBqfFRfTgd/wDgrYPZ6d4/+Y+Ctg9np3j/AOZL81xu5V/R2fh52lsgpTfSWOjmvajHdJVcvRT0NxXrwT5E9CGTYMRq1F8Sjkq9TmuVXNwxxwRF6kTHr6vlPQvgrYPZ6d4/+Y+Ctg9np3j/AOZf3XH+T9Hf4ecOs9vezoVaK1MFxRXvcrk6sERFxxRETqT5jJ9pt9V/TqRmuX5EVVwTqw6k9CdSJ+xPmPRfgrYPZ6d4/wDmPgrYPZ6d4/8AmP3afyn6O/w88ZbotOgkem1zWo5HdJHqj8ccceljj/2fi26GtSnUWin5pnQa3/xw+TFPlw6/2qeifBWwez07x/8AMfBWwez07x/8x+64/wAr+jv8PP3RIrselGpLirVX4idfR9X9nyH4yNUo9LyadLoo5znK1lVeiiuVVXBFxROtVXqPQfgrYPZ6d4/+Y+Ctg9np3j/5k/dMPxT9Jl+XnPmymni1SVK6VLrpuWs5ysdiiq5McURVw6/+T9fbI1dy1JvTlVFwRalZ3SdgnyfoT9HoPRfgrYPZ6d4/+Y+Ctg9np3j/AOZf3bH8VP0d/h52lujU1a6OtSg+mqKx1N6p0P8AZPQnV6errFWB5TUSpMmSZOHpZVqYsd82LURE6l6/QeifBWwez07x/wDMfBWwez07x/8AMfu2O+Kfo687kWyHKc99akqq9ERVR6p6FRcepfT1J1/oNLLJCpve6n4xqVH9Oo1H9T+vFEX9CKmKHpXwVsHs9O8f/MfBWwez07x/8yz5vJOJyforfPh51SttKMnRhSJUZuCJ0aVdyJgiYehVw/59J+eaoaYIiVUb1YsSq7oOT5lbjguK+nq6z0b4K2D2eneP/mPgrYPZ6d4/+ZP3ab8n6O/w8782x1arXurVE6Ksaj6rnIxvzNRVwQ0tsdvbWWQ5lSpUcrlc59RXK5XIqLj/AL4/9J8x6V8FbB7PTvH/AMx8FbB7PTvH/wAyz5vJrk/RX+HnK2qC/F1ej496+mpVVXvX/lesxZZbayukhIyK9qKiYuVUTFFRer0Liirjj9yHpHwVsHs9O8f/ADHwVsHs9O8f/Mfu8/k/Rf5POEtMNjKrKbXMSp0fVdh0MFxTo/N19f8AubnQolRlOnUj03topgxHNx6PVh8p6D8FbB7PTvH/AMx8FbB7PTvH/wAyX5tjd8r+jv8ADzt1shOrPkeJ6NV6ovjGuVHNVPQrVRcW/wDGB+LbIjkVr0qvTDBqOquXodePxVVcUxXr6j0X4K2D2eneP/mPgrYPZ6d4/wDmP3afyn6O/wAPO1tkBXNd5LTRW/8A2phj/vh6f+TbTjRqSU0pUKbfFIrWYNT4qL6cDv8A8FbB7PTvH/zHwVsHs9O8f/Ml+a43xZV/R2fh50lrgeKfRWOjmvajHdNVcvRT0NxXrwT5E9CGbYMRq1FWijkq+s13xm4Y44Ii9SJjivV8qnoXwVsHs9O8f/MfBWwez07x/wDMv7rj/J+jv8PN3Wa3vZ0KtF1TBcUV73K5OrBERcccETqT5jOparfVetSpGa5V+RVXBOrDqT0J1YfsT5j0X4K2D2eneP8A5j4K2D2eneP/AJl/d5/Kfor/AA88bborKCR2Nc1qKjukj1R+OOOPSxxC26GtSnUWin5pnQa3/wAcPkxT5cOv9qnofwVsHs9O8f8AzHwVsHs9O8f/ADJ+7Y/yv6O/w8/dEiux6UakuKtVfiJ/4+r+z5D8ZGqUekkafLoo5znK1lVeji5VVcEXFE61X0HoPwVsHs9O8f8AzHwVsHs9O8f/ADJ+6Yfin6TL8vOfNlJFpuSTK6VLrpuWs5ysXFFVyY4oirh1n7UtkWQ5ak3pyqi4ItSsvSdgn/j/ALfo9B6L8FbB7PTvH/zHwVsHs9O8f/Mv7tj+Kn6O/wAPOUtNtSm6kkOn0XKrsPmVW9Hq+bqRPQa2WK3U6njKdJzPi9FEa9UROvHFPlRU+T5j0r4K2D2eneP/AJj4K2D2eneP/mWfN5Pyfov8nnVK1QKNJaDI6dBXtqKiuVfjJhguKr+jj86n6+2wKjWMdEpo2nj0WtTBEx9PUnUeifBWwez07x/8x8FbB7PTvH/zJ+7Tfk/R3+HnSW6lTRGUK8mgxqJgylWcxMUTBF6uvHDq9Js8nrqnRddJ7k+byhyf9p1/ceg/BWwez07x/wDMfBWwez07x/8AMn7rjdy/9l/R38vPfJ5PSR63aerk9C+O+T5Uwww/6D4r6it8ZcJzkauKJ5S9Ov5+pT0L4K2D2eneP/mPgrYPZ6d4/wDmP3XD8X/sfo8vy88dDqPVFfcp6q1cWr5S5MP2en5fT85ittovrePrV5NWoi4o59d6q1fkVOvqX+anovwVsHs9O8f/ADHwVsHs9O8f/Mv7tjNSn6OvO2weg/xtObMZUVMHPSQ7F3y9eP6cf2qfvkdRr1q0rlOpvd67krqqu+bHpY/p9HznofwVsHs9O8f/ADHwVsHs9O8f/MfuuP4v/Y/R38vPmR5NNem27T+kvpVa2OP/AAqYf9GupA8c7xlebLqVEXpNetZUVi/KrcOpuKdXVh1HovwVsHs9O8f/ADHwVsHs9O8f/MfuuEvMl/7H6O/l5y+2Ua6f+sryZK4dFFq1nKqN+bqwDrVCxa+lTWjUY5XMqU3K1zXKuKqi/P8Ad1Ho3wVsHs9O8f8AzHwVsHs9O8f/ADH7tP5T9Hf4edebYrletdHyHPwxdWetRUwx9Cr1p1qq9XzmPmiB0uktJy/J11HL6fT8vy/L8+CfMej/AAVsHs9O8f8AzHwVsHs9O8f/ADH7tP5P0d/h535rgdHosjNpp19mqs9PpT4uHV1IZOgRVotoNpJTRnqKz4rmL86KnWinoXwVsHs9O8f/ADHwVsHs9O8f/MfuuP8AK/o7/DzqNa4MVPzNBPVVnxlV3xV9KJj6EX5h5qtyU30UiU0Y/DpNT0dS4p/t19Z6L8FbB7PTvH/zHwVsHs9O8f8AzH7tOefKfo7/AA8/dDjvrJIdT+OmHoVURcPRinoXD5MfQYOt0NznuSj0UqddRrHK1tTrVfjNRcHdaqvXieh/BWwez07x/wDMfBWwez07x/8AMn7rjOqv6O/w6AyLGpsZSZQpo2mvSYnRT4q/On6TS61W5zOgsKkiYqvU3BUVfTgqdfyIei/BWwez07x/8x8FbB7PTvH/AMxPmuM1yfo7/DzZ1ktr0VtSi5yY/K93UmGHRxx9CelE+ResqWLGWktFaDOgqKmGHyL6Tv8A8FbB7PTvH/zHwVsHs9O8f/Mt+bY3fKT4OzXDz2hb4cZ6PoUEYrU6KYKuCfJjh8/UmK+lcDY+PHqOR9ShTe5McFc1FVMUwU798FbB7PTvH/zHwVsHs9O8f/Ml+aY282Vf0ln4dAbFisY2myNSRrHdNqIxMGu6+tPmXrX9p+UIcaNSpUaNFqNooqU8etW/7KvWegfBWwez07x/8x8FbB7PTvH/AMx+6Yfin6S/w6H4umr0qqxvTROijsOvD5sTCRFjy2eLkUmvanWmPpT/AGX5Dv8A8FbB7PTvH/zHwVsHs9O8f/Mk+Z4TzJT9Jl+XQ1YxW9BWorfmw6jVXhRZKtWvQa9W44Y/JimC/wDR6D8FbB7PTvH/AMx8FbB7PTvH/wAxPmmE8yU/SZXuPOqdriUuumlZjl9LmV3tVV+dVRfT+kxfZ4D1XpU3YdFGI1KjkRqImHVgvzcD0f4K2D2eneP/AJj4K2D2eneP/ma/dpvyn6O/w85faYDnNqNo+LqMetRj2KqK16qiq5P09SGS22M9ajpPjJLqqIjnV3q9erHDDH0elfRgeifBWwez07x/8x8FbB7PTvH/AMx+7T+T9Hf4eb+ZoCVEq+LfiiKifnXdWPpX0+lU6l+dDYtsgdDoMjMptxVcKXxMccMfVw+ZP2IeifBWwez07x/8x8FbB7PTvH/zH7tL+T9Hf4eeugQ3UPJvENRnpTDqVF+fH04/pMY9shRXI+lRxciK3pOcrl6/T6fnXrX51VT0T4K2D2eneP8A5j4K2D2eneP/AJj92x448r+jv8POW2m2sZUpsiMa2onRciYoip9xtqQotVzXvpJi3BERFVEVEXFEVE6lRF60x9B6D8FbB7PTvH/zHwVsHs9O8f8AzH7tjfPk/R3+Hnj7dDc970pKxavaeLerEfrIi4O/5NjIsZlNtJkemjGu6SN6KYIuOOP/AGd/+Ctg9np3j/5j4K2D2eneP/mT91xvVP0d/h52trtzkVFhUUxVVVUYiLiqYY4/P1qaqtlt1dvQq0XObimCK93UiY4NTr6m9arh6MT0n4K2D2eneP8A5j4K2D2eneP/AJlnzeTXKforfw6BTix6VJKNOi1GImGGHp6sOv5+o10rdCoVG1aMdGuYmCYKv+2OHz/p9J6H8FbB7PTvH/zHwVsHs9O8f/Mn7rj+Kv6O/wAOhPo0nqjn0mOVvoVWouHVhwVU/wCTBsOI1iU2xaSNR/jERGJgj8cel/v+k9A+Ctg9np3j/wCY+Ctg9np3j/5k/dMJ1T9Jl+Y8/oRI0ekyjSoojKblc1F68FVVVVTH/df2mxaVNaiVVptV7UVEcqdaJ/ud8+Ctg9np3j/5j4K2D2eneP8A5i/NMLebKfpMvzHQa8ejJp+Kr00e304L8i/OnzKZJTYlNKSMToImCNw6sDvnwVsHs9O8f/MfBWwez07x/wDMfueHHHFP0mX5efyIseUjUkUW1EaqqmP6Uw+80UrTCot6NNKqLj0lclZ6Kq/OqovWv6T0f4K2D2eneP8A5j4K2D2eneP/AJmp81xk4nJ+jt8+HnbrXAejOnGY5WIjUcvpwTHqVfSqda+kzSDDRr2JFpdGo7pvRWpg53zqeg/BWwez07x/8x8FbB7PTvH/AMx+64/yfo7/AA84daYdSm6jVSpUpqnRax1RyoxOljg3r6kxROpPmQ/KNlt9Bj2U6b0R6tVV8Y7Hq9GC49R6R8FbB7PTvH/zHwVsHs9O8f8AzL+7zjjyn6K/w86S1W9qo6nHSk5vW11NVY5F+dFTrQNtUBj+m2h8qq5Fcqo7qw+Mir1/8novwVsHs9O8f/MfBWwez07x/wDMn7tP5P0d/h54lviJUSo2mqYdfQRy9DHDo49DHo44dWOBg+z21zHU/JGNa9i01RnxURFTBcET0Lh8qdZ6N8FbB7PTvH/zHwVsHs9O8f8AzH7tJ+T9Hf4eeeboPRc1IzE6S9JVamDsfnxTrRf0mLLZEa7puY6o5VVXOqPVyvVcet2PrLgqp1+hFPRfgrYPZ6d4/wDmPgrYPZ6d4/8AmP3bH+V/R3+HndS2w6nQTxKMRip1U/ioqIuOC4elMevAxoWuPHcni31lYio5WOqKrVcnUjlx9K4dXX8yHo3wVsHs9O8f/MfBWwez07x/8x+7Y8ceU/R3fh5xRtMSO1EorXYqYL0m13ovV6McF68Pk+Y2ui1nJ0XXS4KmOKJ5QqYL/v6fn6vR1noXwVsHs9O8f/MfBWwez07x/wDMX5tjbzZT9Hf4ebMsdvpsVtOnUYq4p0mVHNdgv/jii+jHrw9GJuq2+HVoeTOjtSn0kd0Wp0ev5+o9D+Ctg9np3j/5j4K2D2eneP8A5i/NpbzeT9HZ+HQKsWNXcj61Bj3NVFRVb1pguKdf+6Gh1otr3vqPhUnLURUcjkxRcVVV6vRjiq9f6T0b4K2D2eneP/mPgrYPZ6d4/wDmSfNcZ4nK34O3fDz5YMNVpqsWkviW9Gni1F6KfMnzehDG2VL1bbpbLFZr9Khw50p6OpMpUX+LxRz3KxXsVU68T0P4K2D2eneP/mZUcmbFHk0ZlG3tbWjuV1J/TcqtVUVF9K/MqnH6vzD0/Vx9tlv+bWHw2WF5lVWu2xbPb6Ftho/xMdnRb03K5y/OqqvpVVxVf9yoA8m3m813d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2025-07-27T08:30:27Z</dcterms:created>
  <dcterms:modified xsi:type="dcterms:W3CDTF">2025-07-27T08:30:27Z</dcterms:modified>
</cp:coreProperties>
</file>